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26157"/>
            <a:ext cx="2391817" cy="159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Arial Black" pitchFamily="34" charset="0"/>
              </a:rPr>
              <a:t/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>
                <a:latin typeface="Arial Black" pitchFamily="34" charset="0"/>
              </a:rPr>
              <a:t/>
            </a:r>
            <a:br>
              <a:rPr lang="ru-RU" sz="3200" dirty="0">
                <a:latin typeface="Arial Black" pitchFamily="34" charset="0"/>
              </a:rPr>
            </a:br>
            <a:r>
              <a:rPr lang="ru-RU" sz="3200" b="1" dirty="0" smtClean="0">
                <a:latin typeface="Arial Black" pitchFamily="34" charset="0"/>
                <a:cs typeface="Aharoni" pitchFamily="2" charset="-79"/>
              </a:rPr>
              <a:t>Обучение  по </a:t>
            </a:r>
            <a:r>
              <a:rPr lang="ru-RU" sz="3200" b="1" dirty="0">
                <a:latin typeface="Arial Black" pitchFamily="34" charset="0"/>
                <a:cs typeface="Aharoni" pitchFamily="2" charset="-79"/>
              </a:rPr>
              <a:t>проведению проверки </a:t>
            </a:r>
            <a:r>
              <a:rPr lang="ru-RU" sz="3200" b="1" dirty="0" smtClean="0">
                <a:latin typeface="Arial Black" pitchFamily="34" charset="0"/>
                <a:cs typeface="Aharoni" pitchFamily="2" charset="-79"/>
              </a:rPr>
              <a:t>ВПР</a:t>
            </a:r>
            <a:r>
              <a:rPr lang="ru-RU" sz="3200" dirty="0" smtClean="0">
                <a:latin typeface="Arial Black" pitchFamily="34" charset="0"/>
              </a:rPr>
              <a:t/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в 2020/2021 учебном году в общеобразовательных организациях 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Артемовского городского округа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4" name="AutoShape 4" descr="https://xn--80ajpodbil6bya8e.xn--p1ai/images/2020/Bannery/VPR/VPR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089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/>
              <a:t>НОРМАТИВНАЯ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sz="2800" dirty="0" smtClean="0"/>
              <a:t>Приказ Федеральной службы по надзору в сфере образования и науки  от 11.02.2021 № 119 « О проведении Федеральной службой по надзору </a:t>
            </a:r>
            <a:r>
              <a:rPr lang="ru-RU" sz="2800" dirty="0" smtClean="0"/>
              <a:t>  </a:t>
            </a:r>
            <a:r>
              <a:rPr lang="ru-RU" sz="2800" dirty="0"/>
              <a:t>в сфере образования </a:t>
            </a:r>
            <a:r>
              <a:rPr lang="ru-RU" sz="2800" dirty="0" smtClean="0"/>
              <a:t>и науки мониторинга качества подготовки обучающихся общеобразовательных организаций в форме всероссийских </a:t>
            </a:r>
            <a:r>
              <a:rPr lang="ru-RU" sz="2800" smtClean="0"/>
              <a:t>проверочных работ в 2021 году»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algn="just"/>
            <a:r>
              <a:rPr lang="ru-RU" sz="2800" dirty="0" smtClean="0"/>
              <a:t>Приказ </a:t>
            </a:r>
            <a:r>
              <a:rPr lang="ru-RU" sz="2800" dirty="0"/>
              <a:t>министерства образования Приморского края от 11.03.2021 № 23а-338 «О проведении всероссийских проверочных работ в Приморском крае в 2021 году</a:t>
            </a:r>
            <a:r>
              <a:rPr lang="ru-RU" sz="2800" dirty="0" smtClean="0"/>
              <a:t>»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/>
              <a:t> </a:t>
            </a:r>
            <a:r>
              <a:rPr lang="ru-RU" sz="2800" dirty="0" smtClean="0"/>
              <a:t>Приказ </a:t>
            </a:r>
            <a:r>
              <a:rPr lang="ru-RU" sz="2800" dirty="0"/>
              <a:t>№ 42 от 09.03.2021 </a:t>
            </a:r>
            <a:r>
              <a:rPr lang="ru-RU" sz="2800" dirty="0" smtClean="0"/>
              <a:t>«О </a:t>
            </a:r>
            <a:r>
              <a:rPr lang="ru-RU" sz="2800" dirty="0"/>
              <a:t>проведении Всероссийских проверочных работ в муниципальных общеобразовательных организациях Артемовского городского округа в 2021 </a:t>
            </a:r>
            <a:r>
              <a:rPr lang="ru-RU" sz="2800" dirty="0" smtClean="0"/>
              <a:t>году»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/>
              <a:t>Приказ № 43 от 09.03.2021 </a:t>
            </a:r>
            <a:r>
              <a:rPr lang="ru-RU" sz="2800" dirty="0" smtClean="0"/>
              <a:t>«Об </a:t>
            </a:r>
            <a:r>
              <a:rPr lang="ru-RU" sz="2800" dirty="0"/>
              <a:t>организации контроля за соблюдением порядка проведения Всероссийских проверочных работ в Артемовском городском округе в 2021 </a:t>
            </a:r>
            <a:r>
              <a:rPr lang="ru-RU" sz="2800" dirty="0" smtClean="0"/>
              <a:t>году»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1" y="188639"/>
            <a:ext cx="2135539" cy="142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704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/>
              <a:t>НАЗНАЧЕНИЕ ЭКСПЕРТА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Эксперт по проверке ответов обучающихся на задания ВПР (далее -эксперт) назначается руководителем образовательной организации </a:t>
            </a:r>
            <a:r>
              <a:rPr lang="ru-RU" dirty="0" smtClean="0"/>
              <a:t>из </a:t>
            </a:r>
            <a:r>
              <a:rPr lang="ru-RU" dirty="0"/>
              <a:t>числа педагогических работников учреждения с опытом преподавания соответствующего учебного предмета не менее 3-х лет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979712" cy="1319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645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207"/>
            <a:ext cx="1533923" cy="1022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/>
              <a:t>ПОРЯДОК ДЕЙСТВИЙ ЭКСПЕРТА ПЕРЕД НАЧАЛОМ ПРОВЕРКИ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Ознакомиться с нормативными документами, регламентирующими порядок проведения ВПР (далее -Порядок), инструктивными </a:t>
            </a:r>
            <a:r>
              <a:rPr lang="ru-RU" dirty="0" smtClean="0"/>
              <a:t>материалами.</a:t>
            </a:r>
            <a:endParaRPr lang="ru-RU" b="1" dirty="0"/>
          </a:p>
          <a:p>
            <a:r>
              <a:rPr lang="ru-RU" dirty="0" smtClean="0"/>
              <a:t>Получить </a:t>
            </a:r>
            <a:r>
              <a:rPr lang="ru-RU" dirty="0"/>
              <a:t>в день проведения ВПР не ранее 15:00 по местному времени от лица, ответственного за подготовку и проведение ВПР в учреждении (далее -координатор учреждения), критерии оценивания ответов участников.</a:t>
            </a:r>
          </a:p>
          <a:p>
            <a:r>
              <a:rPr lang="ru-RU" dirty="0" smtClean="0"/>
              <a:t>Изучить </a:t>
            </a:r>
            <a:r>
              <a:rPr lang="ru-RU" dirty="0"/>
              <a:t>критерии оценивания.</a:t>
            </a:r>
          </a:p>
          <a:p>
            <a:r>
              <a:rPr lang="ru-RU" dirty="0" smtClean="0"/>
              <a:t>Получение </a:t>
            </a:r>
            <a:r>
              <a:rPr lang="ru-RU" dirty="0"/>
              <a:t>и работа с критериями осуществляется в присутствии общественного наблюдателя.</a:t>
            </a:r>
          </a:p>
        </p:txBody>
      </p:sp>
    </p:spTree>
    <p:extLst>
      <p:ext uri="{BB962C8B-B14F-4D97-AF65-F5344CB8AC3E}">
        <p14:creationId xmlns:p14="http://schemas.microsoft.com/office/powerpoint/2010/main" val="285838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ПРОВЕРКА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>
            <a:normAutofit/>
          </a:bodyPr>
          <a:lstStyle/>
          <a:p>
            <a:r>
              <a:rPr lang="ru-RU" sz="2800" dirty="0"/>
              <a:t>Оценить работы в </a:t>
            </a:r>
            <a:r>
              <a:rPr lang="ru-RU" sz="2800" b="1" dirty="0"/>
              <a:t>соответствии с критериями</a:t>
            </a:r>
            <a:endParaRPr lang="ru-RU" sz="2800" dirty="0"/>
          </a:p>
          <a:p>
            <a:r>
              <a:rPr lang="ru-RU" sz="2800" dirty="0" smtClean="0"/>
              <a:t>Поставит </a:t>
            </a:r>
            <a:r>
              <a:rPr lang="ru-RU" sz="2800" b="1" dirty="0"/>
              <a:t>подпись с расшифровкой </a:t>
            </a:r>
            <a:r>
              <a:rPr lang="ru-RU" sz="2800" dirty="0"/>
              <a:t>на последней странице </a:t>
            </a:r>
            <a:r>
              <a:rPr lang="ru-RU" sz="2800" dirty="0" smtClean="0"/>
              <a:t>КИМ</a:t>
            </a:r>
          </a:p>
          <a:p>
            <a:r>
              <a:rPr lang="ru-RU" sz="2800" b="1" dirty="0"/>
              <a:t>Вписать оценку за каждое задание в специальное поле с пунктирной границей </a:t>
            </a:r>
            <a:r>
              <a:rPr lang="ru-RU" sz="2800" dirty="0"/>
              <a:t>слева от соответствующего задания в бланках с контрольными измерительными материалами и полями для ответов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365104"/>
            <a:ext cx="2160240" cy="231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Соединительная линия уступом 4"/>
          <p:cNvCxnSpPr/>
          <p:nvPr/>
        </p:nvCxnSpPr>
        <p:spPr>
          <a:xfrm>
            <a:off x="3419872" y="4941168"/>
            <a:ext cx="2880320" cy="93610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94421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317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331640" cy="88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507288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ПОРЯДОК </a:t>
            </a:r>
            <a:r>
              <a:rPr lang="ru-RU" b="1" dirty="0"/>
              <a:t>ПЕРЕДАЧИ ПРОВЕРЕННЫХ ВПР ШКОЛЬНОМУ КООРДИНАТОРУ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8075240" cy="399330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Перед внесением данных в форму сбора результатов рекомендуется разложить работы в порядке возрастания кодов участников, чтобы при внесении данных можно было последовательно заполнять строки таблицы.</a:t>
            </a:r>
          </a:p>
          <a:p>
            <a:r>
              <a:rPr lang="ru-RU" dirty="0" smtClean="0"/>
              <a:t>Передать </a:t>
            </a:r>
            <a:r>
              <a:rPr lang="ru-RU" dirty="0"/>
              <a:t>проверенные ИК координатору учреждения в присутствии администрации, независимого и/или общественного наблюдателей.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401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76" y="0"/>
            <a:ext cx="1547664" cy="1031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Ошибки </a:t>
            </a:r>
            <a:r>
              <a:rPr lang="ru-RU" dirty="0"/>
              <a:t>при оценивании работ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 проставлены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баллы                               </a:t>
            </a:r>
            <a:r>
              <a:rPr lang="ru-RU" dirty="0" err="1" smtClean="0"/>
              <a:t>Баллы</a:t>
            </a:r>
            <a:r>
              <a:rPr lang="ru-RU" dirty="0" smtClean="0"/>
              <a:t> проставлены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ru-RU" dirty="0"/>
              <a:t>в не предназначенном </a:t>
            </a:r>
            <a:r>
              <a:rPr lang="ru-RU" dirty="0" smtClean="0"/>
              <a:t>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месте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17" y="2966068"/>
            <a:ext cx="3160463" cy="3247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65416"/>
            <a:ext cx="2736304" cy="2847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977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1547664" cy="1031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Ошибки </a:t>
            </a:r>
            <a:r>
              <a:rPr lang="ru-RU" dirty="0"/>
              <a:t>при оценивании работ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Вместо баллов проставлены математические символы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230" y="2636912"/>
            <a:ext cx="4186411" cy="3984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0166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b="1" dirty="0" smtClean="0">
              <a:cs typeface="Aharoni" pitchFamily="2" charset="-79"/>
            </a:endParaRPr>
          </a:p>
          <a:p>
            <a:pPr marL="0" indent="0" algn="ctr">
              <a:buNone/>
            </a:pPr>
            <a:r>
              <a:rPr lang="ru-RU" sz="6600" b="1" dirty="0" smtClean="0">
                <a:cs typeface="Aharoni" pitchFamily="2" charset="-79"/>
              </a:rPr>
              <a:t>Успехов в работе!</a:t>
            </a:r>
            <a:endParaRPr lang="ru-RU" sz="6600" b="1" dirty="0">
              <a:cs typeface="Aharoni" pitchFamily="2" charset="-79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8639"/>
            <a:ext cx="4032448" cy="268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2257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322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Обучение  по проведению проверки ВПР в 2020/2021 учебном году в общеобразовательных организациях  Артемовского городского округа</vt:lpstr>
      <vt:lpstr>НОРМАТИВНАЯ БАЗА</vt:lpstr>
      <vt:lpstr>НАЗНАЧЕНИЕ ЭКСПЕРТА</vt:lpstr>
      <vt:lpstr>ПОРЯДОК ДЕЙСТВИЙ ЭКСПЕРТА ПЕРЕД НАЧАЛОМ ПРОВЕРКИ ВПР</vt:lpstr>
      <vt:lpstr>ПРОВЕРКА ВПР</vt:lpstr>
      <vt:lpstr>  ПОРЯДОК ПЕРЕДАЧИ ПРОВЕРЕННЫХ ВПР ШКОЛЬНОМУ КООРДИНАТОРУ</vt:lpstr>
      <vt:lpstr> Ошибки при оценивании работ</vt:lpstr>
      <vt:lpstr> Ошибки при оценивании работ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Обучение  по проведению проверки ВПР в 2020/2021 учебном году в общеобразовательных организациях  Артемовского городского округа</dc:title>
  <dc:creator>Shelep1</dc:creator>
  <cp:lastModifiedBy>Shelep1</cp:lastModifiedBy>
  <cp:revision>6</cp:revision>
  <dcterms:created xsi:type="dcterms:W3CDTF">2021-03-12T02:08:29Z</dcterms:created>
  <dcterms:modified xsi:type="dcterms:W3CDTF">2021-03-12T05:45:36Z</dcterms:modified>
</cp:coreProperties>
</file>