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0"/>
  </p:notesMasterIdLst>
  <p:sldIdLst>
    <p:sldId id="256" r:id="rId2"/>
    <p:sldId id="257" r:id="rId3"/>
    <p:sldId id="258" r:id="rId4"/>
    <p:sldId id="286" r:id="rId5"/>
    <p:sldId id="260" r:id="rId6"/>
    <p:sldId id="259" r:id="rId7"/>
    <p:sldId id="274" r:id="rId8"/>
    <p:sldId id="275" r:id="rId9"/>
    <p:sldId id="276" r:id="rId10"/>
    <p:sldId id="261" r:id="rId11"/>
    <p:sldId id="280" r:id="rId12"/>
    <p:sldId id="281" r:id="rId13"/>
    <p:sldId id="297" r:id="rId14"/>
    <p:sldId id="298" r:id="rId15"/>
    <p:sldId id="299" r:id="rId16"/>
    <p:sldId id="300" r:id="rId17"/>
    <p:sldId id="301" r:id="rId18"/>
    <p:sldId id="263" r:id="rId19"/>
    <p:sldId id="262" r:id="rId20"/>
    <p:sldId id="264" r:id="rId21"/>
    <p:sldId id="265" r:id="rId22"/>
    <p:sldId id="266" r:id="rId23"/>
    <p:sldId id="267" r:id="rId24"/>
    <p:sldId id="268" r:id="rId25"/>
    <p:sldId id="284" r:id="rId26"/>
    <p:sldId id="285" r:id="rId27"/>
    <p:sldId id="270" r:id="rId28"/>
    <p:sldId id="271" r:id="rId29"/>
    <p:sldId id="272" r:id="rId30"/>
    <p:sldId id="283" r:id="rId31"/>
    <p:sldId id="296" r:id="rId32"/>
    <p:sldId id="287" r:id="rId33"/>
    <p:sldId id="288" r:id="rId34"/>
    <p:sldId id="289" r:id="rId35"/>
    <p:sldId id="291" r:id="rId36"/>
    <p:sldId id="292" r:id="rId37"/>
    <p:sldId id="293" r:id="rId38"/>
    <p:sldId id="294" r:id="rId39"/>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35" autoAdjust="0"/>
    <p:restoredTop sz="94660"/>
  </p:normalViewPr>
  <p:slideViewPr>
    <p:cSldViewPr>
      <p:cViewPr varScale="1">
        <p:scale>
          <a:sx n="103" d="100"/>
          <a:sy n="103" d="100"/>
        </p:scale>
        <p:origin x="23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D729DB-3539-4ED9-8BBE-375931CF445B}" type="datetimeFigureOut">
              <a:rPr lang="ru-RU" smtClean="0"/>
              <a:t>27.04.2023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6EC8C6-27D3-4DC5-9146-80EDECB70C1C}" type="slidenum">
              <a:rPr lang="ru-RU" smtClean="0"/>
              <a:t>‹#›</a:t>
            </a:fld>
            <a:endParaRPr lang="ru-RU"/>
          </a:p>
        </p:txBody>
      </p:sp>
    </p:spTree>
    <p:extLst>
      <p:ext uri="{BB962C8B-B14F-4D97-AF65-F5344CB8AC3E}">
        <p14:creationId xmlns:p14="http://schemas.microsoft.com/office/powerpoint/2010/main" val="38862730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E56EC8C6-27D3-4DC5-9146-80EDECB70C1C}" type="slidenum">
              <a:rPr lang="ru-RU" smtClean="0"/>
              <a:t>38</a:t>
            </a:fld>
            <a:endParaRPr lang="ru-RU"/>
          </a:p>
        </p:txBody>
      </p:sp>
    </p:spTree>
    <p:extLst>
      <p:ext uri="{BB962C8B-B14F-4D97-AF65-F5344CB8AC3E}">
        <p14:creationId xmlns:p14="http://schemas.microsoft.com/office/powerpoint/2010/main" val="411734985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Rectangle 8"/>
          <p:cNvSpPr/>
          <p:nvPr/>
        </p:nvSpPr>
        <p:spPr>
          <a:xfrm>
            <a:off x="9001125" y="4846638"/>
            <a:ext cx="142875" cy="201136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ectangle 9"/>
          <p:cNvSpPr/>
          <p:nvPr/>
        </p:nvSpPr>
        <p:spPr>
          <a:xfrm>
            <a:off x="9001125" y="0"/>
            <a:ext cx="142875" cy="48466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 name="Title 1"/>
          <p:cNvSpPr>
            <a:spLocks noGrp="1"/>
          </p:cNvSpPr>
          <p:nvPr>
            <p:ph type="ctrTitle"/>
          </p:nvPr>
        </p:nvSpPr>
        <p:spPr>
          <a:xfrm>
            <a:off x="457200" y="228600"/>
            <a:ext cx="7772400" cy="4571999"/>
          </a:xfrm>
        </p:spPr>
        <p:txBody>
          <a:bodyPr anchor="ctr">
            <a:noAutofit/>
          </a:bodyPr>
          <a:lstStyle>
            <a:lvl1pPr>
              <a:lnSpc>
                <a:spcPct val="100000"/>
              </a:lnSpc>
              <a:defRPr sz="8800" spc="-80" baseline="0">
                <a:solidFill>
                  <a:schemeClr val="tx1"/>
                </a:solidFill>
              </a:defRPr>
            </a:lvl1pPr>
          </a:lstStyle>
          <a:p>
            <a:r>
              <a:rPr lang="ru-RU"/>
              <a:t>Образец заголовка</a:t>
            </a:r>
            <a:endParaRPr lang="en-US" dirty="0"/>
          </a:p>
        </p:txBody>
      </p:sp>
      <p:sp>
        <p:nvSpPr>
          <p:cNvPr id="3" name="Subtitle 2"/>
          <p:cNvSpPr>
            <a:spLocks noGrp="1"/>
          </p:cNvSpPr>
          <p:nvPr>
            <p:ph type="subTitle" idx="1"/>
          </p:nvPr>
        </p:nvSpPr>
        <p:spPr>
          <a:xfrm>
            <a:off x="457200" y="4800600"/>
            <a:ext cx="6858000" cy="914400"/>
          </a:xfrm>
        </p:spPr>
        <p:txBody>
          <a:bodyPr/>
          <a:lstStyle>
            <a:lvl1pPr marL="0" indent="0" algn="l">
              <a:buNone/>
              <a:defRPr b="0" cap="all" spc="120" baseline="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6" name="Date Placeholder 3"/>
          <p:cNvSpPr>
            <a:spLocks noGrp="1"/>
          </p:cNvSpPr>
          <p:nvPr>
            <p:ph type="dt" sz="half" idx="10"/>
          </p:nvPr>
        </p:nvSpPr>
        <p:spPr/>
        <p:txBody>
          <a:bodyPr/>
          <a:lstStyle>
            <a:lvl1pPr>
              <a:defRPr/>
            </a:lvl1pPr>
          </a:lstStyle>
          <a:p>
            <a:pPr>
              <a:defRPr/>
            </a:pPr>
            <a:fld id="{A4FFE243-D777-4DC8-BFC0-5D239AB96DBE}" type="datetimeFigureOut">
              <a:rPr lang="ru-RU"/>
              <a:pPr>
                <a:defRPr/>
              </a:pPr>
              <a:t>27.04.2023</a:t>
            </a:fld>
            <a:endParaRPr lang="ru-RU"/>
          </a:p>
        </p:txBody>
      </p:sp>
      <p:sp>
        <p:nvSpPr>
          <p:cNvPr id="7" name="Footer Placeholder 4"/>
          <p:cNvSpPr>
            <a:spLocks noGrp="1"/>
          </p:cNvSpPr>
          <p:nvPr>
            <p:ph type="ftr" sz="quarter" idx="11"/>
          </p:nvPr>
        </p:nvSpPr>
        <p:spPr/>
        <p:txBody>
          <a:bodyPr/>
          <a:lstStyle>
            <a:lvl1pPr>
              <a:defRPr/>
            </a:lvl1pPr>
          </a:lstStyle>
          <a:p>
            <a:pPr>
              <a:defRPr/>
            </a:pPr>
            <a:endParaRPr lang="ru-RU"/>
          </a:p>
        </p:txBody>
      </p:sp>
      <p:sp>
        <p:nvSpPr>
          <p:cNvPr id="8" name="Slide Number Placeholder 5"/>
          <p:cNvSpPr>
            <a:spLocks noGrp="1"/>
          </p:cNvSpPr>
          <p:nvPr>
            <p:ph type="sldNum" sz="quarter" idx="12"/>
          </p:nvPr>
        </p:nvSpPr>
        <p:spPr/>
        <p:txBody>
          <a:bodyPr/>
          <a:lstStyle>
            <a:lvl1pPr>
              <a:defRPr>
                <a:solidFill>
                  <a:schemeClr val="tx1"/>
                </a:solidFill>
              </a:defRPr>
            </a:lvl1pPr>
          </a:lstStyle>
          <a:p>
            <a:pPr>
              <a:defRPr/>
            </a:pPr>
            <a:fld id="{DC3610A7-1BD1-4EEA-840E-C249A76F90C6}" type="slidenum">
              <a:rPr lang="ru-RU"/>
              <a:pPr>
                <a:defRPr/>
              </a:pPr>
              <a:t>‹#›</a:t>
            </a:fld>
            <a:endParaRPr lang="ru-RU"/>
          </a:p>
        </p:txBody>
      </p:sp>
    </p:spTree>
    <p:extLst>
      <p:ext uri="{BB962C8B-B14F-4D97-AF65-F5344CB8AC3E}">
        <p14:creationId xmlns:p14="http://schemas.microsoft.com/office/powerpoint/2010/main" val="26073163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B47DAE7E-EE41-48B4-B68A-AF1778A19D46}" type="datetimeFigureOut">
              <a:rPr lang="ru-RU"/>
              <a:pPr>
                <a:defRPr/>
              </a:pPr>
              <a:t>27.04.2023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C347BD4B-9A79-4B37-A743-5EE1053E608F}" type="slidenum">
              <a:rPr lang="ru-RU"/>
              <a:pPr>
                <a:defRPr/>
              </a:pPr>
              <a:t>‹#›</a:t>
            </a:fld>
            <a:endParaRPr lang="ru-RU"/>
          </a:p>
        </p:txBody>
      </p:sp>
    </p:spTree>
    <p:extLst>
      <p:ext uri="{BB962C8B-B14F-4D97-AF65-F5344CB8AC3E}">
        <p14:creationId xmlns:p14="http://schemas.microsoft.com/office/powerpoint/2010/main" val="32687637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a:t>Образец заголовка</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lvl1pPr>
              <a:defRPr/>
            </a:lvl1pPr>
          </a:lstStyle>
          <a:p>
            <a:pPr>
              <a:defRPr/>
            </a:pPr>
            <a:fld id="{5283F5A8-1EDD-43E3-AD02-B9366344EE2C}" type="datetimeFigureOut">
              <a:rPr lang="ru-RU"/>
              <a:pPr>
                <a:defRPr/>
              </a:pPr>
              <a:t>27.04.2023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8FB399EA-C4AF-4FB4-BA54-655AE447E5FF}" type="slidenum">
              <a:rPr lang="ru-RU"/>
              <a:pPr>
                <a:defRPr/>
              </a:pPr>
              <a:t>‹#›</a:t>
            </a:fld>
            <a:endParaRPr lang="ru-RU"/>
          </a:p>
        </p:txBody>
      </p:sp>
    </p:spTree>
    <p:extLst>
      <p:ext uri="{BB962C8B-B14F-4D97-AF65-F5344CB8AC3E}">
        <p14:creationId xmlns:p14="http://schemas.microsoft.com/office/powerpoint/2010/main" val="1565618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lvl1pPr>
              <a:defRPr/>
            </a:lvl1pPr>
          </a:lstStyle>
          <a:p>
            <a:pPr>
              <a:defRPr/>
            </a:pPr>
            <a:fld id="{22392009-18C9-408E-B791-6D27F3020C50}" type="datetimeFigureOut">
              <a:rPr lang="ru-RU"/>
              <a:pPr>
                <a:defRPr/>
              </a:pPr>
              <a:t>27.04.2023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E0A2ABB6-5B86-4338-A1BF-879776E21F32}" type="slidenum">
              <a:rPr lang="ru-RU"/>
              <a:pPr>
                <a:defRPr/>
              </a:pPr>
              <a:t>‹#›</a:t>
            </a:fld>
            <a:endParaRPr lang="ru-RU"/>
          </a:p>
        </p:txBody>
      </p:sp>
    </p:spTree>
    <p:extLst>
      <p:ext uri="{BB962C8B-B14F-4D97-AF65-F5344CB8AC3E}">
        <p14:creationId xmlns:p14="http://schemas.microsoft.com/office/powerpoint/2010/main" val="7427979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57200" y="1447800"/>
            <a:ext cx="7772400" cy="4321175"/>
          </a:xfrm>
        </p:spPr>
        <p:txBody>
          <a:bodyPr anchor="ctr">
            <a:noAutofit/>
          </a:bodyPr>
          <a:lstStyle>
            <a:lvl1pPr algn="l">
              <a:lnSpc>
                <a:spcPct val="100000"/>
              </a:lnSpc>
              <a:defRPr sz="8800" b="0" cap="all" spc="-80" baseline="0">
                <a:solidFill>
                  <a:schemeClr val="tx1"/>
                </a:solidFill>
              </a:defRPr>
            </a:lvl1pPr>
          </a:lstStyle>
          <a:p>
            <a:r>
              <a:rPr lang="ru-RU"/>
              <a:t>Образец заголовка</a:t>
            </a:r>
            <a:endParaRPr lang="en-US" dirty="0"/>
          </a:p>
        </p:txBody>
      </p:sp>
      <p:sp>
        <p:nvSpPr>
          <p:cNvPr id="3" name="Text Placeholder 2"/>
          <p:cNvSpPr>
            <a:spLocks noGrp="1"/>
          </p:cNvSpPr>
          <p:nvPr>
            <p:ph type="body" idx="1"/>
          </p:nvPr>
        </p:nvSpPr>
        <p:spPr>
          <a:xfrm>
            <a:off x="457200" y="228601"/>
            <a:ext cx="7772400" cy="1066800"/>
          </a:xfrm>
        </p:spPr>
        <p:txBody>
          <a:bodyPr anchor="b"/>
          <a:lstStyle>
            <a:lvl1pPr marL="0" indent="0">
              <a:buNone/>
              <a:defRPr sz="2000" b="0" cap="all" spc="12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lvl1pPr>
              <a:defRPr/>
            </a:lvl1pPr>
          </a:lstStyle>
          <a:p>
            <a:pPr>
              <a:defRPr/>
            </a:pPr>
            <a:fld id="{C72A9020-1C7B-4576-9B22-1584DEE6BB37}" type="datetimeFigureOut">
              <a:rPr lang="ru-RU"/>
              <a:pPr>
                <a:defRPr/>
              </a:pPr>
              <a:t>27.04.2023</a:t>
            </a:fld>
            <a:endParaRPr lang="ru-RU"/>
          </a:p>
        </p:txBody>
      </p:sp>
      <p:sp>
        <p:nvSpPr>
          <p:cNvPr id="5" name="Footer Placeholder 4"/>
          <p:cNvSpPr>
            <a:spLocks noGrp="1"/>
          </p:cNvSpPr>
          <p:nvPr>
            <p:ph type="ftr" sz="quarter" idx="11"/>
          </p:nvPr>
        </p:nvSpPr>
        <p:spPr/>
        <p:txBody>
          <a:bodyPr/>
          <a:lstStyle>
            <a:lvl1pPr>
              <a:defRPr/>
            </a:lvl1pPr>
          </a:lstStyle>
          <a:p>
            <a:pPr>
              <a:defRPr/>
            </a:pPr>
            <a:endParaRPr lang="ru-RU"/>
          </a:p>
        </p:txBody>
      </p:sp>
      <p:sp>
        <p:nvSpPr>
          <p:cNvPr id="6" name="Slide Number Placeholder 5"/>
          <p:cNvSpPr>
            <a:spLocks noGrp="1"/>
          </p:cNvSpPr>
          <p:nvPr>
            <p:ph type="sldNum" sz="quarter" idx="12"/>
          </p:nvPr>
        </p:nvSpPr>
        <p:spPr/>
        <p:txBody>
          <a:bodyPr/>
          <a:lstStyle>
            <a:lvl1pPr>
              <a:defRPr/>
            </a:lvl1pPr>
          </a:lstStyle>
          <a:p>
            <a:pPr>
              <a:defRPr/>
            </a:pPr>
            <a:fld id="{19C0B81C-C45D-4D86-82AA-821EC284CE69}" type="slidenum">
              <a:rPr lang="ru-RU"/>
              <a:pPr>
                <a:defRPr/>
              </a:pPr>
              <a:t>‹#›</a:t>
            </a:fld>
            <a:endParaRPr lang="ru-RU"/>
          </a:p>
        </p:txBody>
      </p:sp>
    </p:spTree>
    <p:extLst>
      <p:ext uri="{BB962C8B-B14F-4D97-AF65-F5344CB8AC3E}">
        <p14:creationId xmlns:p14="http://schemas.microsoft.com/office/powerpoint/2010/main" val="1957663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Content Placeholder 2"/>
          <p:cNvSpPr>
            <a:spLocks noGrp="1"/>
          </p:cNvSpPr>
          <p:nvPr>
            <p:ph sz="half" idx="1"/>
          </p:nvPr>
        </p:nvSpPr>
        <p:spPr>
          <a:xfrm>
            <a:off x="163068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090160" y="1574800"/>
            <a:ext cx="329184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3"/>
          <p:cNvSpPr>
            <a:spLocks noGrp="1"/>
          </p:cNvSpPr>
          <p:nvPr>
            <p:ph type="dt" sz="half" idx="10"/>
          </p:nvPr>
        </p:nvSpPr>
        <p:spPr/>
        <p:txBody>
          <a:bodyPr/>
          <a:lstStyle>
            <a:lvl1pPr>
              <a:defRPr/>
            </a:lvl1pPr>
          </a:lstStyle>
          <a:p>
            <a:pPr>
              <a:defRPr/>
            </a:pPr>
            <a:fld id="{34817B4B-E4BB-4FA9-A736-6164866DABB2}" type="datetimeFigureOut">
              <a:rPr lang="ru-RU"/>
              <a:pPr>
                <a:defRPr/>
              </a:pPr>
              <a:t>27.04.2023</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A75AB7BE-5A26-4E28-86A0-77B425F30B17}" type="slidenum">
              <a:rPr lang="ru-RU"/>
              <a:pPr>
                <a:defRPr/>
              </a:pPr>
              <a:t>‹#›</a:t>
            </a:fld>
            <a:endParaRPr lang="ru-RU"/>
          </a:p>
        </p:txBody>
      </p:sp>
    </p:spTree>
    <p:extLst>
      <p:ext uri="{BB962C8B-B14F-4D97-AF65-F5344CB8AC3E}">
        <p14:creationId xmlns:p14="http://schemas.microsoft.com/office/powerpoint/2010/main" val="40007489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a:p>
        </p:txBody>
      </p:sp>
      <p:sp>
        <p:nvSpPr>
          <p:cNvPr id="3" name="Text Placeholder 2"/>
          <p:cNvSpPr>
            <a:spLocks noGrp="1"/>
          </p:cNvSpPr>
          <p:nvPr>
            <p:ph type="body" idx="1"/>
          </p:nvPr>
        </p:nvSpPr>
        <p:spPr>
          <a:xfrm>
            <a:off x="1627632" y="1572768"/>
            <a:ext cx="3291840" cy="639762"/>
          </a:xfrm>
        </p:spPr>
        <p:txBody>
          <a:bodyPr anchor="b">
            <a:noAutofit/>
          </a:bodyPr>
          <a:lstStyle>
            <a:lvl1pPr marL="0" indent="0">
              <a:buNone/>
              <a:defRPr sz="1800" b="0" cap="all" spc="100" baseline="0">
                <a:solidFill>
                  <a:schemeClr val="tx1"/>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627632"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093208" y="1572768"/>
            <a:ext cx="3291840" cy="639762"/>
          </a:xfrm>
        </p:spPr>
        <p:txBody>
          <a:bodyPr anchor="b">
            <a:noAutofit/>
          </a:bodyPr>
          <a:lstStyle>
            <a:lvl1pPr marL="0" indent="0">
              <a:buNone/>
              <a:defRPr lang="en-US" sz="1800" b="0" kern="1200" cap="all" spc="100" baseline="0" dirty="0" smtClean="0">
                <a:solidFill>
                  <a:schemeClr val="tx1"/>
                </a:solidFill>
                <a:latin typeface="+mj-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093208" y="2259366"/>
            <a:ext cx="3291840" cy="384048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3"/>
          <p:cNvSpPr>
            <a:spLocks noGrp="1"/>
          </p:cNvSpPr>
          <p:nvPr>
            <p:ph type="dt" sz="half" idx="10"/>
          </p:nvPr>
        </p:nvSpPr>
        <p:spPr/>
        <p:txBody>
          <a:bodyPr/>
          <a:lstStyle>
            <a:lvl1pPr>
              <a:defRPr/>
            </a:lvl1pPr>
          </a:lstStyle>
          <a:p>
            <a:pPr>
              <a:defRPr/>
            </a:pPr>
            <a:fld id="{6E001F47-FCEC-4E57-89C0-A81B01B2B948}" type="datetimeFigureOut">
              <a:rPr lang="ru-RU"/>
              <a:pPr>
                <a:defRPr/>
              </a:pPr>
              <a:t>27.04.2023</a:t>
            </a:fld>
            <a:endParaRPr lang="ru-RU"/>
          </a:p>
        </p:txBody>
      </p:sp>
      <p:sp>
        <p:nvSpPr>
          <p:cNvPr id="8" name="Footer Placeholder 4"/>
          <p:cNvSpPr>
            <a:spLocks noGrp="1"/>
          </p:cNvSpPr>
          <p:nvPr>
            <p:ph type="ftr" sz="quarter" idx="11"/>
          </p:nvPr>
        </p:nvSpPr>
        <p:spPr/>
        <p:txBody>
          <a:bodyPr/>
          <a:lstStyle>
            <a:lvl1pPr>
              <a:defRPr/>
            </a:lvl1pPr>
          </a:lstStyle>
          <a:p>
            <a:pPr>
              <a:defRPr/>
            </a:pPr>
            <a:endParaRPr lang="ru-RU"/>
          </a:p>
        </p:txBody>
      </p:sp>
      <p:sp>
        <p:nvSpPr>
          <p:cNvPr id="9" name="Slide Number Placeholder 5"/>
          <p:cNvSpPr>
            <a:spLocks noGrp="1"/>
          </p:cNvSpPr>
          <p:nvPr>
            <p:ph type="sldNum" sz="quarter" idx="12"/>
          </p:nvPr>
        </p:nvSpPr>
        <p:spPr/>
        <p:txBody>
          <a:bodyPr/>
          <a:lstStyle>
            <a:lvl1pPr>
              <a:defRPr/>
            </a:lvl1pPr>
          </a:lstStyle>
          <a:p>
            <a:pPr>
              <a:defRPr/>
            </a:pPr>
            <a:fld id="{BB155F4C-7E3E-4E5C-B923-7A3905A3D821}" type="slidenum">
              <a:rPr lang="ru-RU"/>
              <a:pPr>
                <a:defRPr/>
              </a:pPr>
              <a:t>‹#›</a:t>
            </a:fld>
            <a:endParaRPr lang="ru-RU"/>
          </a:p>
        </p:txBody>
      </p:sp>
    </p:spTree>
    <p:extLst>
      <p:ext uri="{BB962C8B-B14F-4D97-AF65-F5344CB8AC3E}">
        <p14:creationId xmlns:p14="http://schemas.microsoft.com/office/powerpoint/2010/main" val="41711353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3"/>
          <p:cNvSpPr>
            <a:spLocks noGrp="1"/>
          </p:cNvSpPr>
          <p:nvPr>
            <p:ph type="dt" sz="half" idx="10"/>
          </p:nvPr>
        </p:nvSpPr>
        <p:spPr/>
        <p:txBody>
          <a:bodyPr/>
          <a:lstStyle>
            <a:lvl1pPr>
              <a:defRPr/>
            </a:lvl1pPr>
          </a:lstStyle>
          <a:p>
            <a:pPr>
              <a:defRPr/>
            </a:pPr>
            <a:fld id="{B5BB612B-1369-4827-B534-4FDF29AE20C6}" type="datetimeFigureOut">
              <a:rPr lang="ru-RU"/>
              <a:pPr>
                <a:defRPr/>
              </a:pPr>
              <a:t>27.04.2023</a:t>
            </a:fld>
            <a:endParaRPr lang="ru-RU"/>
          </a:p>
        </p:txBody>
      </p:sp>
      <p:sp>
        <p:nvSpPr>
          <p:cNvPr id="4" name="Footer Placeholder 4"/>
          <p:cNvSpPr>
            <a:spLocks noGrp="1"/>
          </p:cNvSpPr>
          <p:nvPr>
            <p:ph type="ftr" sz="quarter" idx="11"/>
          </p:nvPr>
        </p:nvSpPr>
        <p:spPr/>
        <p:txBody>
          <a:bodyPr/>
          <a:lstStyle>
            <a:lvl1pPr>
              <a:defRPr/>
            </a:lvl1pPr>
          </a:lstStyle>
          <a:p>
            <a:pPr>
              <a:defRPr/>
            </a:pPr>
            <a:endParaRPr lang="ru-RU"/>
          </a:p>
        </p:txBody>
      </p:sp>
      <p:sp>
        <p:nvSpPr>
          <p:cNvPr id="5" name="Slide Number Placeholder 5"/>
          <p:cNvSpPr>
            <a:spLocks noGrp="1"/>
          </p:cNvSpPr>
          <p:nvPr>
            <p:ph type="sldNum" sz="quarter" idx="12"/>
          </p:nvPr>
        </p:nvSpPr>
        <p:spPr/>
        <p:txBody>
          <a:bodyPr/>
          <a:lstStyle>
            <a:lvl1pPr>
              <a:defRPr/>
            </a:lvl1pPr>
          </a:lstStyle>
          <a:p>
            <a:pPr>
              <a:defRPr/>
            </a:pPr>
            <a:fld id="{53EE2BEC-11AE-4853-9D16-EBB7C9F9AFA2}" type="slidenum">
              <a:rPr lang="ru-RU"/>
              <a:pPr>
                <a:defRPr/>
              </a:pPr>
              <a:t>‹#›</a:t>
            </a:fld>
            <a:endParaRPr lang="ru-RU"/>
          </a:p>
        </p:txBody>
      </p:sp>
    </p:spTree>
    <p:extLst>
      <p:ext uri="{BB962C8B-B14F-4D97-AF65-F5344CB8AC3E}">
        <p14:creationId xmlns:p14="http://schemas.microsoft.com/office/powerpoint/2010/main" val="39025312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8AEB9BFF-7728-4411-9107-A0BD2F45C1A0}" type="datetimeFigureOut">
              <a:rPr lang="ru-RU"/>
              <a:pPr>
                <a:defRPr/>
              </a:pPr>
              <a:t>27.04.2023</a:t>
            </a:fld>
            <a:endParaRPr lang="ru-RU"/>
          </a:p>
        </p:txBody>
      </p:sp>
      <p:sp>
        <p:nvSpPr>
          <p:cNvPr id="3" name="Footer Placeholder 4"/>
          <p:cNvSpPr>
            <a:spLocks noGrp="1"/>
          </p:cNvSpPr>
          <p:nvPr>
            <p:ph type="ftr" sz="quarter" idx="11"/>
          </p:nvPr>
        </p:nvSpPr>
        <p:spPr/>
        <p:txBody>
          <a:bodyPr/>
          <a:lstStyle>
            <a:lvl1pPr>
              <a:defRPr/>
            </a:lvl1pPr>
          </a:lstStyle>
          <a:p>
            <a:pPr>
              <a:defRPr/>
            </a:pPr>
            <a:endParaRPr lang="ru-RU"/>
          </a:p>
        </p:txBody>
      </p:sp>
      <p:sp>
        <p:nvSpPr>
          <p:cNvPr id="4" name="Slide Number Placeholder 5"/>
          <p:cNvSpPr>
            <a:spLocks noGrp="1"/>
          </p:cNvSpPr>
          <p:nvPr>
            <p:ph type="sldNum" sz="quarter" idx="12"/>
          </p:nvPr>
        </p:nvSpPr>
        <p:spPr/>
        <p:txBody>
          <a:bodyPr/>
          <a:lstStyle>
            <a:lvl1pPr>
              <a:defRPr/>
            </a:lvl1pPr>
          </a:lstStyle>
          <a:p>
            <a:pPr>
              <a:defRPr/>
            </a:pPr>
            <a:fld id="{D9CBA9F7-F270-44AE-B351-AD2BDE3F10CC}" type="slidenum">
              <a:rPr lang="ru-RU"/>
              <a:pPr>
                <a:defRPr/>
              </a:pPr>
              <a:t>‹#›</a:t>
            </a:fld>
            <a:endParaRPr lang="ru-RU"/>
          </a:p>
        </p:txBody>
      </p:sp>
    </p:spTree>
    <p:extLst>
      <p:ext uri="{BB962C8B-B14F-4D97-AF65-F5344CB8AC3E}">
        <p14:creationId xmlns:p14="http://schemas.microsoft.com/office/powerpoint/2010/main" val="14976550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5050" y="1600200"/>
            <a:ext cx="5111750" cy="448056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457200" y="1600200"/>
            <a:ext cx="3008313" cy="4480560"/>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8" name="Title 7"/>
          <p:cNvSpPr>
            <a:spLocks noGrp="1"/>
          </p:cNvSpPr>
          <p:nvPr>
            <p:ph type="title"/>
          </p:nvPr>
        </p:nvSpPr>
        <p:spPr/>
        <p:txBody>
          <a:bodyPr/>
          <a:lstStyle/>
          <a:p>
            <a:r>
              <a:rPr lang="ru-RU"/>
              <a:t>Образец заголовка</a:t>
            </a:r>
            <a:endParaRPr lang="en-US"/>
          </a:p>
        </p:txBody>
      </p:sp>
      <p:sp>
        <p:nvSpPr>
          <p:cNvPr id="5" name="Date Placeholder 3"/>
          <p:cNvSpPr>
            <a:spLocks noGrp="1"/>
          </p:cNvSpPr>
          <p:nvPr>
            <p:ph type="dt" sz="half" idx="10"/>
          </p:nvPr>
        </p:nvSpPr>
        <p:spPr/>
        <p:txBody>
          <a:bodyPr/>
          <a:lstStyle>
            <a:lvl1pPr>
              <a:defRPr/>
            </a:lvl1pPr>
          </a:lstStyle>
          <a:p>
            <a:pPr>
              <a:defRPr/>
            </a:pPr>
            <a:fld id="{54D0E132-0FC1-4F88-AB24-229C79C7DB75}" type="datetimeFigureOut">
              <a:rPr lang="ru-RU"/>
              <a:pPr>
                <a:defRPr/>
              </a:pPr>
              <a:t>27.04.2023</a:t>
            </a:fld>
            <a:endParaRPr lang="ru-RU"/>
          </a:p>
        </p:txBody>
      </p:sp>
      <p:sp>
        <p:nvSpPr>
          <p:cNvPr id="6" name="Footer Placeholder 4"/>
          <p:cNvSpPr>
            <a:spLocks noGrp="1"/>
          </p:cNvSpPr>
          <p:nvPr>
            <p:ph type="ftr" sz="quarter" idx="11"/>
          </p:nvPr>
        </p:nvSpPr>
        <p:spPr/>
        <p:txBody>
          <a:bodyPr/>
          <a:lstStyle>
            <a:lvl1pPr>
              <a:defRPr/>
            </a:lvl1pPr>
          </a:lstStyle>
          <a:p>
            <a:pPr>
              <a:defRPr/>
            </a:pPr>
            <a:endParaRPr lang="ru-RU"/>
          </a:p>
        </p:txBody>
      </p:sp>
      <p:sp>
        <p:nvSpPr>
          <p:cNvPr id="7" name="Slide Number Placeholder 5"/>
          <p:cNvSpPr>
            <a:spLocks noGrp="1"/>
          </p:cNvSpPr>
          <p:nvPr>
            <p:ph type="sldNum" sz="quarter" idx="12"/>
          </p:nvPr>
        </p:nvSpPr>
        <p:spPr/>
        <p:txBody>
          <a:bodyPr/>
          <a:lstStyle>
            <a:lvl1pPr>
              <a:defRPr/>
            </a:lvl1pPr>
          </a:lstStyle>
          <a:p>
            <a:pPr>
              <a:defRPr/>
            </a:pPr>
            <a:fld id="{36A984EA-7AE1-4E94-9C2A-4729975428E2}" type="slidenum">
              <a:rPr lang="ru-RU"/>
              <a:pPr>
                <a:defRPr/>
              </a:pPr>
              <a:t>‹#›</a:t>
            </a:fld>
            <a:endParaRPr lang="ru-RU"/>
          </a:p>
        </p:txBody>
      </p:sp>
    </p:spTree>
    <p:extLst>
      <p:ext uri="{BB962C8B-B14F-4D97-AF65-F5344CB8AC3E}">
        <p14:creationId xmlns:p14="http://schemas.microsoft.com/office/powerpoint/2010/main" val="1606180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5" name="Rectangle 8"/>
          <p:cNvSpPr/>
          <p:nvPr/>
        </p:nvSpPr>
        <p:spPr>
          <a:xfrm>
            <a:off x="9001125" y="4846638"/>
            <a:ext cx="142875" cy="201136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ectangle 9"/>
          <p:cNvSpPr/>
          <p:nvPr/>
        </p:nvSpPr>
        <p:spPr>
          <a:xfrm>
            <a:off x="9001125" y="0"/>
            <a:ext cx="142875" cy="484663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Picture Placeholder 2"/>
          <p:cNvSpPr>
            <a:spLocks noGrp="1"/>
          </p:cNvSpPr>
          <p:nvPr>
            <p:ph type="pic" idx="1"/>
          </p:nvPr>
        </p:nvSpPr>
        <p:spPr>
          <a:xfrm>
            <a:off x="-1" y="0"/>
            <a:ext cx="9000877" cy="4846320"/>
          </a:xfrm>
          <a:solidFill>
            <a:schemeClr val="bg1">
              <a:lumMod val="75000"/>
            </a:schemeClr>
          </a:solidFill>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a:t>Вставка рисунка</a:t>
            </a:r>
            <a:endParaRPr lang="en-US" noProof="0"/>
          </a:p>
        </p:txBody>
      </p:sp>
      <p:sp>
        <p:nvSpPr>
          <p:cNvPr id="4" name="Text Placeholder 3"/>
          <p:cNvSpPr>
            <a:spLocks noGrp="1"/>
          </p:cNvSpPr>
          <p:nvPr>
            <p:ph type="body" sz="half" idx="2"/>
          </p:nvPr>
        </p:nvSpPr>
        <p:spPr>
          <a:xfrm>
            <a:off x="457200" y="5715000"/>
            <a:ext cx="8153400" cy="457200"/>
          </a:xfrm>
        </p:spPr>
        <p:txBody>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8" name="Title 7"/>
          <p:cNvSpPr>
            <a:spLocks noGrp="1"/>
          </p:cNvSpPr>
          <p:nvPr>
            <p:ph type="title"/>
          </p:nvPr>
        </p:nvSpPr>
        <p:spPr>
          <a:xfrm>
            <a:off x="457200" y="4953000"/>
            <a:ext cx="8153400" cy="762000"/>
          </a:xfrm>
        </p:spPr>
        <p:txBody>
          <a:bodyPr anchor="t"/>
          <a:lstStyle>
            <a:lvl1pPr>
              <a:defRPr sz="3200"/>
            </a:lvl1pPr>
          </a:lstStyle>
          <a:p>
            <a:r>
              <a:rPr lang="ru-RU"/>
              <a:t>Образец заголовка</a:t>
            </a:r>
            <a:endParaRPr lang="en-US" dirty="0"/>
          </a:p>
        </p:txBody>
      </p:sp>
      <p:sp>
        <p:nvSpPr>
          <p:cNvPr id="7" name="Date Placeholder 4"/>
          <p:cNvSpPr>
            <a:spLocks noGrp="1"/>
          </p:cNvSpPr>
          <p:nvPr>
            <p:ph type="dt" sz="half" idx="10"/>
          </p:nvPr>
        </p:nvSpPr>
        <p:spPr/>
        <p:txBody>
          <a:bodyPr/>
          <a:lstStyle>
            <a:lvl1pPr>
              <a:defRPr/>
            </a:lvl1pPr>
          </a:lstStyle>
          <a:p>
            <a:pPr>
              <a:defRPr/>
            </a:pPr>
            <a:fld id="{FD3F0AFB-D355-4F2F-A249-A831C84D9216}" type="datetimeFigureOut">
              <a:rPr lang="ru-RU"/>
              <a:pPr>
                <a:defRPr/>
              </a:pPr>
              <a:t>27.04.2023</a:t>
            </a:fld>
            <a:endParaRPr lang="ru-RU"/>
          </a:p>
        </p:txBody>
      </p:sp>
      <p:sp>
        <p:nvSpPr>
          <p:cNvPr id="9" name="Footer Placeholder 5"/>
          <p:cNvSpPr>
            <a:spLocks noGrp="1"/>
          </p:cNvSpPr>
          <p:nvPr>
            <p:ph type="ftr" sz="quarter" idx="11"/>
          </p:nvPr>
        </p:nvSpPr>
        <p:spPr/>
        <p:txBody>
          <a:bodyPr/>
          <a:lstStyle>
            <a:lvl1pPr>
              <a:defRPr/>
            </a:lvl1pPr>
          </a:lstStyle>
          <a:p>
            <a:pPr>
              <a:defRPr/>
            </a:pPr>
            <a:endParaRPr lang="ru-RU"/>
          </a:p>
        </p:txBody>
      </p:sp>
      <p:sp>
        <p:nvSpPr>
          <p:cNvPr id="10" name="Slide Number Placeholder 6"/>
          <p:cNvSpPr>
            <a:spLocks noGrp="1"/>
          </p:cNvSpPr>
          <p:nvPr>
            <p:ph type="sldNum" sz="quarter" idx="12"/>
          </p:nvPr>
        </p:nvSpPr>
        <p:spPr/>
        <p:txBody>
          <a:bodyPr/>
          <a:lstStyle>
            <a:lvl1pPr>
              <a:defRPr>
                <a:solidFill>
                  <a:schemeClr val="tx1"/>
                </a:solidFill>
              </a:defRPr>
            </a:lvl1pPr>
          </a:lstStyle>
          <a:p>
            <a:pPr>
              <a:defRPr/>
            </a:pPr>
            <a:fld id="{D69E3DD7-89D4-43E8-AABE-C6A05EC5336D}" type="slidenum">
              <a:rPr lang="ru-RU"/>
              <a:pPr>
                <a:defRPr/>
              </a:pPr>
              <a:t>‹#›</a:t>
            </a:fld>
            <a:endParaRPr lang="ru-RU"/>
          </a:p>
        </p:txBody>
      </p:sp>
    </p:spTree>
    <p:extLst>
      <p:ext uri="{BB962C8B-B14F-4D97-AF65-F5344CB8AC3E}">
        <p14:creationId xmlns:p14="http://schemas.microsoft.com/office/powerpoint/2010/main" val="5489247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52400"/>
            <a:ext cx="5791200" cy="1371600"/>
          </a:xfrm>
          <a:prstGeom prst="rect">
            <a:avLst/>
          </a:prstGeom>
        </p:spPr>
        <p:txBody>
          <a:bodyPr vert="horz" lIns="91440" tIns="45720" rIns="91440" bIns="45720" rtlCol="0" anchor="b">
            <a:normAutofit/>
          </a:bodyPr>
          <a:lstStyle/>
          <a:p>
            <a:r>
              <a:rPr lang="ru-RU"/>
              <a:t>Образец заголовка</a:t>
            </a:r>
            <a:endParaRPr lang="en-US" dirty="0"/>
          </a:p>
        </p:txBody>
      </p:sp>
      <p:sp>
        <p:nvSpPr>
          <p:cNvPr id="1027" name="Text Placeholder 2"/>
          <p:cNvSpPr>
            <a:spLocks noGrp="1"/>
          </p:cNvSpPr>
          <p:nvPr>
            <p:ph type="body" idx="1"/>
          </p:nvPr>
        </p:nvSpPr>
        <p:spPr bwMode="auto">
          <a:xfrm>
            <a:off x="457200" y="1752600"/>
            <a:ext cx="7620000" cy="4373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2"/>
          </p:nvPr>
        </p:nvSpPr>
        <p:spPr>
          <a:xfrm>
            <a:off x="457200" y="6172200"/>
            <a:ext cx="3429000" cy="304800"/>
          </a:xfrm>
          <a:prstGeom prst="rect">
            <a:avLst/>
          </a:prstGeom>
        </p:spPr>
        <p:txBody>
          <a:bodyPr vert="horz" lIns="91440" tIns="45720" rIns="91440" bIns="0" rtlCol="0" anchor="b"/>
          <a:lstStyle>
            <a:lvl1pPr algn="l" fontAlgn="auto">
              <a:spcBef>
                <a:spcPts val="0"/>
              </a:spcBef>
              <a:spcAft>
                <a:spcPts val="0"/>
              </a:spcAft>
              <a:defRPr sz="1000">
                <a:solidFill>
                  <a:schemeClr val="tx1"/>
                </a:solidFill>
                <a:latin typeface="+mn-lt"/>
                <a:cs typeface="+mn-cs"/>
              </a:defRPr>
            </a:lvl1pPr>
          </a:lstStyle>
          <a:p>
            <a:pPr>
              <a:defRPr/>
            </a:pPr>
            <a:fld id="{AFC669F2-B5BE-471E-9E1C-6C99E8713BA5}" type="datetimeFigureOut">
              <a:rPr lang="ru-RU"/>
              <a:pPr>
                <a:defRPr/>
              </a:pPr>
              <a:t>27.04.2023</a:t>
            </a:fld>
            <a:endParaRPr lang="ru-RU"/>
          </a:p>
        </p:txBody>
      </p:sp>
      <p:sp>
        <p:nvSpPr>
          <p:cNvPr id="5" name="Footer Placeholder 4"/>
          <p:cNvSpPr>
            <a:spLocks noGrp="1"/>
          </p:cNvSpPr>
          <p:nvPr>
            <p:ph type="ftr" sz="quarter" idx="3"/>
          </p:nvPr>
        </p:nvSpPr>
        <p:spPr>
          <a:xfrm>
            <a:off x="457200" y="6492875"/>
            <a:ext cx="3429000" cy="284163"/>
          </a:xfrm>
          <a:prstGeom prst="rect">
            <a:avLst/>
          </a:prstGeom>
        </p:spPr>
        <p:txBody>
          <a:bodyPr vert="horz" lIns="91440" tIns="45720" rIns="91440" bIns="45720" rtlCol="0" anchor="t"/>
          <a:lstStyle>
            <a:lvl1pPr algn="l" fontAlgn="auto">
              <a:spcBef>
                <a:spcPts val="0"/>
              </a:spcBef>
              <a:spcAft>
                <a:spcPts val="0"/>
              </a:spcAft>
              <a:defRPr sz="1000">
                <a:solidFill>
                  <a:schemeClr val="tx1"/>
                </a:solidFill>
                <a:latin typeface="+mn-lt"/>
                <a:cs typeface="+mn-cs"/>
              </a:defRPr>
            </a:lvl1pPr>
          </a:lstStyle>
          <a:p>
            <a:pPr>
              <a:defRPr/>
            </a:pPr>
            <a:endParaRPr lang="ru-RU"/>
          </a:p>
        </p:txBody>
      </p:sp>
      <p:sp>
        <p:nvSpPr>
          <p:cNvPr id="6" name="Slide Number Placeholder 5"/>
          <p:cNvSpPr>
            <a:spLocks noGrp="1"/>
          </p:cNvSpPr>
          <p:nvPr>
            <p:ph type="sldNum" sz="quarter" idx="4"/>
          </p:nvPr>
        </p:nvSpPr>
        <p:spPr>
          <a:xfrm rot="16200000">
            <a:off x="8227219" y="5885656"/>
            <a:ext cx="1316038" cy="365125"/>
          </a:xfrm>
          <a:prstGeom prst="rect">
            <a:avLst/>
          </a:prstGeom>
        </p:spPr>
        <p:txBody>
          <a:bodyPr vert="horz" lIns="91440" tIns="45720" rIns="91440" bIns="45720" rtlCol="0" anchor="ctr"/>
          <a:lstStyle>
            <a:lvl1pPr algn="l" fontAlgn="auto">
              <a:spcBef>
                <a:spcPts val="0"/>
              </a:spcBef>
              <a:spcAft>
                <a:spcPts val="0"/>
              </a:spcAft>
              <a:defRPr sz="2400" b="1">
                <a:solidFill>
                  <a:schemeClr val="tx2"/>
                </a:solidFill>
                <a:latin typeface="+mn-lt"/>
                <a:cs typeface="+mn-cs"/>
              </a:defRPr>
            </a:lvl1pPr>
          </a:lstStyle>
          <a:p>
            <a:pPr>
              <a:defRPr/>
            </a:pPr>
            <a:fld id="{D2FC8DD7-EB3D-4B49-9CE8-DA62E26F551A}" type="slidenum">
              <a:rPr lang="ru-RU"/>
              <a:pPr>
                <a:defRPr/>
              </a:pPr>
              <a:t>‹#›</a:t>
            </a:fld>
            <a:endParaRPr lang="ru-RU"/>
          </a:p>
        </p:txBody>
      </p:sp>
      <p:sp>
        <p:nvSpPr>
          <p:cNvPr id="7" name="Rectangle 6"/>
          <p:cNvSpPr/>
          <p:nvPr/>
        </p:nvSpPr>
        <p:spPr>
          <a:xfrm>
            <a:off x="9001125" y="0"/>
            <a:ext cx="142875" cy="13716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8" name="Rectangle 7"/>
          <p:cNvSpPr/>
          <p:nvPr/>
        </p:nvSpPr>
        <p:spPr>
          <a:xfrm>
            <a:off x="9001125" y="1371600"/>
            <a:ext cx="142875" cy="5486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Tree>
  </p:cSld>
  <p:clrMap bg1="lt1" tx1="dk1" bg2="lt2" tx2="dk2" accent1="accent1" accent2="accent2" accent3="accent3" accent4="accent4" accent5="accent5" accent6="accent6" hlink="hlink" folHlink="folHlink"/>
  <p:sldLayoutIdLst>
    <p:sldLayoutId id="2147483760" r:id="rId1"/>
    <p:sldLayoutId id="2147483751" r:id="rId2"/>
    <p:sldLayoutId id="2147483752" r:id="rId3"/>
    <p:sldLayoutId id="2147483753" r:id="rId4"/>
    <p:sldLayoutId id="2147483754" r:id="rId5"/>
    <p:sldLayoutId id="2147483755" r:id="rId6"/>
    <p:sldLayoutId id="2147483756" r:id="rId7"/>
    <p:sldLayoutId id="2147483757" r:id="rId8"/>
    <p:sldLayoutId id="2147483761" r:id="rId9"/>
    <p:sldLayoutId id="2147483758" r:id="rId10"/>
    <p:sldLayoutId id="2147483759" r:id="rId11"/>
  </p:sldLayoutIdLst>
  <p:txStyles>
    <p:titleStyle>
      <a:lvl1pPr algn="l" rtl="0" eaLnBrk="0" fontAlgn="base" hangingPunct="0">
        <a:spcBef>
          <a:spcPct val="0"/>
        </a:spcBef>
        <a:spcAft>
          <a:spcPct val="0"/>
        </a:spcAft>
        <a:defRPr sz="3600" kern="1200" cap="all" spc="-60">
          <a:solidFill>
            <a:schemeClr val="tx2"/>
          </a:solidFill>
          <a:latin typeface="+mj-lt"/>
          <a:ea typeface="+mj-ea"/>
          <a:cs typeface="+mj-cs"/>
        </a:defRPr>
      </a:lvl1pPr>
      <a:lvl2pPr algn="l" rtl="0" eaLnBrk="0" fontAlgn="base" hangingPunct="0">
        <a:spcBef>
          <a:spcPct val="0"/>
        </a:spcBef>
        <a:spcAft>
          <a:spcPct val="0"/>
        </a:spcAft>
        <a:defRPr sz="3600">
          <a:solidFill>
            <a:schemeClr val="tx2"/>
          </a:solidFill>
          <a:latin typeface="Arial Black" pitchFamily="34" charset="0"/>
        </a:defRPr>
      </a:lvl2pPr>
      <a:lvl3pPr algn="l" rtl="0" eaLnBrk="0" fontAlgn="base" hangingPunct="0">
        <a:spcBef>
          <a:spcPct val="0"/>
        </a:spcBef>
        <a:spcAft>
          <a:spcPct val="0"/>
        </a:spcAft>
        <a:defRPr sz="3600">
          <a:solidFill>
            <a:schemeClr val="tx2"/>
          </a:solidFill>
          <a:latin typeface="Arial Black" pitchFamily="34" charset="0"/>
        </a:defRPr>
      </a:lvl3pPr>
      <a:lvl4pPr algn="l" rtl="0" eaLnBrk="0" fontAlgn="base" hangingPunct="0">
        <a:spcBef>
          <a:spcPct val="0"/>
        </a:spcBef>
        <a:spcAft>
          <a:spcPct val="0"/>
        </a:spcAft>
        <a:defRPr sz="3600">
          <a:solidFill>
            <a:schemeClr val="tx2"/>
          </a:solidFill>
          <a:latin typeface="Arial Black" pitchFamily="34" charset="0"/>
        </a:defRPr>
      </a:lvl4pPr>
      <a:lvl5pPr algn="l" rtl="0" eaLnBrk="0" fontAlgn="base" hangingPunct="0">
        <a:spcBef>
          <a:spcPct val="0"/>
        </a:spcBef>
        <a:spcAft>
          <a:spcPct val="0"/>
        </a:spcAft>
        <a:defRPr sz="3600">
          <a:solidFill>
            <a:schemeClr val="tx2"/>
          </a:solidFill>
          <a:latin typeface="Arial Black" pitchFamily="34" charset="0"/>
        </a:defRPr>
      </a:lvl5pPr>
      <a:lvl6pPr marL="457200" algn="l" rtl="0" fontAlgn="base">
        <a:spcBef>
          <a:spcPct val="0"/>
        </a:spcBef>
        <a:spcAft>
          <a:spcPct val="0"/>
        </a:spcAft>
        <a:defRPr sz="3600">
          <a:solidFill>
            <a:schemeClr val="tx2"/>
          </a:solidFill>
          <a:latin typeface="Arial Black" pitchFamily="34" charset="0"/>
        </a:defRPr>
      </a:lvl6pPr>
      <a:lvl7pPr marL="914400" algn="l" rtl="0" fontAlgn="base">
        <a:spcBef>
          <a:spcPct val="0"/>
        </a:spcBef>
        <a:spcAft>
          <a:spcPct val="0"/>
        </a:spcAft>
        <a:defRPr sz="3600">
          <a:solidFill>
            <a:schemeClr val="tx2"/>
          </a:solidFill>
          <a:latin typeface="Arial Black" pitchFamily="34" charset="0"/>
        </a:defRPr>
      </a:lvl7pPr>
      <a:lvl8pPr marL="1371600" algn="l" rtl="0" fontAlgn="base">
        <a:spcBef>
          <a:spcPct val="0"/>
        </a:spcBef>
        <a:spcAft>
          <a:spcPct val="0"/>
        </a:spcAft>
        <a:defRPr sz="3600">
          <a:solidFill>
            <a:schemeClr val="tx2"/>
          </a:solidFill>
          <a:latin typeface="Arial Black" pitchFamily="34" charset="0"/>
        </a:defRPr>
      </a:lvl8pPr>
      <a:lvl9pPr marL="1828800" algn="l" rtl="0" fontAlgn="base">
        <a:spcBef>
          <a:spcPct val="0"/>
        </a:spcBef>
        <a:spcAft>
          <a:spcPct val="0"/>
        </a:spcAft>
        <a:defRPr sz="3600">
          <a:solidFill>
            <a:schemeClr val="tx2"/>
          </a:solidFill>
          <a:latin typeface="Arial Black" pitchFamily="34" charset="0"/>
        </a:defRPr>
      </a:lvl9pPr>
    </p:titleStyle>
    <p:bodyStyle>
      <a:lvl1pPr marL="342900" indent="-342900" algn="l" rtl="0" eaLnBrk="0" fontAlgn="base" hangingPunct="0">
        <a:spcBef>
          <a:spcPct val="20000"/>
        </a:spcBef>
        <a:spcAft>
          <a:spcPts val="600"/>
        </a:spcAft>
        <a:buFont typeface="Arial" charset="0"/>
        <a:defRPr sz="2000" b="1" kern="1200">
          <a:solidFill>
            <a:schemeClr val="tx1"/>
          </a:solidFill>
          <a:latin typeface="+mn-lt"/>
          <a:ea typeface="+mn-ea"/>
          <a:cs typeface="+mn-cs"/>
        </a:defRPr>
      </a:lvl1pPr>
      <a:lvl2pPr marL="457200" indent="-182563" algn="l" rtl="0" eaLnBrk="0" fontAlgn="base" hangingPunct="0">
        <a:spcBef>
          <a:spcPct val="20000"/>
        </a:spcBef>
        <a:spcAft>
          <a:spcPct val="0"/>
        </a:spcAft>
        <a:buClr>
          <a:schemeClr val="tx2"/>
        </a:buClr>
        <a:buFont typeface="Arial" charset="0"/>
        <a:buChar char="•"/>
        <a:defRPr sz="2000" kern="1200">
          <a:solidFill>
            <a:schemeClr val="tx1"/>
          </a:solidFill>
          <a:latin typeface="+mn-lt"/>
          <a:ea typeface="+mn-ea"/>
          <a:cs typeface="+mn-cs"/>
        </a:defRPr>
      </a:lvl2pPr>
      <a:lvl3pPr marL="1143000" indent="-228600" algn="l" rtl="0" eaLnBrk="0" fontAlgn="base" hangingPunct="0">
        <a:spcBef>
          <a:spcPct val="20000"/>
        </a:spcBef>
        <a:spcAft>
          <a:spcPct val="0"/>
        </a:spcAft>
        <a:buClr>
          <a:schemeClr val="tx2"/>
        </a:buClr>
        <a:buFont typeface="Arial" charset="0"/>
        <a:buChar char="•"/>
        <a:defRPr kern="1200">
          <a:solidFill>
            <a:schemeClr val="tx1"/>
          </a:solidFill>
          <a:latin typeface="+mn-lt"/>
          <a:ea typeface="+mn-ea"/>
          <a:cs typeface="+mn-cs"/>
        </a:defRPr>
      </a:lvl3pPr>
      <a:lvl4pPr marL="1600200" indent="-228600" algn="l" rtl="0" eaLnBrk="0" fontAlgn="base" hangingPunct="0">
        <a:spcBef>
          <a:spcPct val="20000"/>
        </a:spcBef>
        <a:spcAft>
          <a:spcPct val="0"/>
        </a:spcAft>
        <a:buClr>
          <a:schemeClr val="tx2"/>
        </a:buClr>
        <a:buFont typeface="Arial" charset="0"/>
        <a:buChar char="•"/>
        <a:defRPr kern="1200">
          <a:solidFill>
            <a:schemeClr val="tx1"/>
          </a:solidFill>
          <a:latin typeface="+mn-lt"/>
          <a:ea typeface="+mn-ea"/>
          <a:cs typeface="+mn-cs"/>
        </a:defRPr>
      </a:lvl4pPr>
      <a:lvl5pPr marL="2057400" indent="-228600" algn="l" rtl="0" eaLnBrk="0" fontAlgn="base" hangingPunct="0">
        <a:spcBef>
          <a:spcPct val="20000"/>
        </a:spcBef>
        <a:spcAft>
          <a:spcPct val="0"/>
        </a:spcAft>
        <a:buClr>
          <a:schemeClr val="tx2"/>
        </a:buClr>
        <a:buFont typeface="Arial" charset="0"/>
        <a:buChar char="•"/>
        <a:defRPr kern="1200">
          <a:solidFill>
            <a:schemeClr val="tx1"/>
          </a:solidFill>
          <a:latin typeface="+mn-lt"/>
          <a:ea typeface="+mn-ea"/>
          <a:cs typeface="+mn-cs"/>
        </a:defRPr>
      </a:lvl5pPr>
      <a:lvl6pPr marL="25146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6pPr>
      <a:lvl7pPr marL="29718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7pPr>
      <a:lvl8pPr marL="34290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8pPr>
      <a:lvl9pPr marL="3886200" indent="-228600" algn="l" defTabSz="914400" rtl="0" eaLnBrk="1" latinLnBrk="0" hangingPunct="1">
        <a:spcBef>
          <a:spcPct val="20000"/>
        </a:spcBef>
        <a:buClr>
          <a:schemeClr val="tx2"/>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4ege.ru/sochinenie/57444-vse-temy-itogovogo-sochineniya-s-2014-goda.html" TargetMode="External"/><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hyperlink" Target="https://4ege.ru/sochinenie/65672-razdely-zakrytogo-banka-itogovogo-sochinenija.html" TargetMode="Externa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microsoft.com/office/2007/relationships/hdphoto" Target="../media/hdphoto4.wdp"/><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microsoft.com/office/2007/relationships/hdphoto" Target="../media/hdphoto6.wdp"/><Relationship Id="rId5" Type="http://schemas.openxmlformats.org/officeDocument/2006/relationships/image" Target="../media/image19.jpeg"/><Relationship Id="rId4" Type="http://schemas.microsoft.com/office/2007/relationships/hdphoto" Target="../media/hdphoto5.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70C0"/>
        </a:solidFill>
        <a:effectLst/>
      </p:bgPr>
    </p:bg>
    <p:spTree>
      <p:nvGrpSpPr>
        <p:cNvPr id="1" name=""/>
        <p:cNvGrpSpPr/>
        <p:nvPr/>
      </p:nvGrpSpPr>
      <p:grpSpPr>
        <a:xfrm>
          <a:off x="0" y="0"/>
          <a:ext cx="0" cy="0"/>
          <a:chOff x="0" y="0"/>
          <a:chExt cx="0" cy="0"/>
        </a:xfrm>
      </p:grpSpPr>
      <p:pic>
        <p:nvPicPr>
          <p:cNvPr id="1026" name="Picture 2" descr="C:\Users\User\Desktop\Itogovoe-sochinenie-izlozhenie--800x44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300574"/>
            <a:ext cx="8136904" cy="4360674"/>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685800" y="5013176"/>
            <a:ext cx="8134350" cy="1255695"/>
          </a:xfrm>
        </p:spPr>
        <p:txBody>
          <a:bodyPr/>
          <a:lstStyle/>
          <a:p>
            <a:pPr algn="r" eaLnBrk="1" fontAlgn="auto" hangingPunct="1">
              <a:spcAft>
                <a:spcPts val="0"/>
              </a:spcAft>
              <a:defRPr/>
            </a:pPr>
            <a:r>
              <a:rPr lang="ru-RU" sz="4000" b="1" dirty="0">
                <a:solidFill>
                  <a:schemeClr val="bg1">
                    <a:lumMod val="85000"/>
                  </a:schemeClr>
                </a:solidFill>
                <a:effectLst>
                  <a:outerShdw blurRad="38100" dist="38100" dir="2700000" algn="tl">
                    <a:srgbClr val="000000">
                      <a:alpha val="43137"/>
                    </a:srgbClr>
                  </a:outerShdw>
                </a:effectLst>
                <a:latin typeface="Times New Roman" pitchFamily="18" charset="0"/>
                <a:cs typeface="Times New Roman" pitchFamily="18" charset="0"/>
              </a:rPr>
              <a:t>Подготовка </a:t>
            </a:r>
            <a:br>
              <a:rPr lang="ru-RU" sz="4000" b="1" dirty="0">
                <a:solidFill>
                  <a:schemeClr val="bg1">
                    <a:lumMod val="85000"/>
                  </a:schemeClr>
                </a:solidFill>
                <a:effectLst>
                  <a:outerShdw blurRad="38100" dist="38100" dir="2700000" algn="tl">
                    <a:srgbClr val="000000">
                      <a:alpha val="43137"/>
                    </a:srgbClr>
                  </a:outerShdw>
                </a:effectLst>
                <a:latin typeface="Times New Roman" pitchFamily="18" charset="0"/>
                <a:cs typeface="Times New Roman" pitchFamily="18" charset="0"/>
              </a:rPr>
            </a:br>
            <a:r>
              <a:rPr lang="ru-RU" sz="4000" b="1" dirty="0">
                <a:solidFill>
                  <a:schemeClr val="bg1">
                    <a:lumMod val="85000"/>
                  </a:schemeClr>
                </a:solidFill>
                <a:effectLst>
                  <a:outerShdw blurRad="38100" dist="38100" dir="2700000" algn="tl">
                    <a:srgbClr val="000000">
                      <a:alpha val="43137"/>
                    </a:srgbClr>
                  </a:outerShdw>
                </a:effectLst>
                <a:latin typeface="Times New Roman" pitchFamily="18" charset="0"/>
                <a:cs typeface="Times New Roman" pitchFamily="18" charset="0"/>
              </a:rPr>
              <a:t>в 2022 - 2023 году</a:t>
            </a:r>
          </a:p>
        </p:txBody>
      </p:sp>
    </p:spTree>
  </p:cSld>
  <p:clrMapOvr>
    <a:masterClrMapping/>
  </p:clrMapOvr>
  <p:transition spd="slow">
    <p:cove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35696" y="0"/>
            <a:ext cx="7308304" cy="908050"/>
          </a:xfrm>
        </p:spPr>
        <p:txBody>
          <a:bodyPr/>
          <a:lstStyle/>
          <a:p>
            <a:pPr algn="ctr" eaLnBrk="1" fontAlgn="auto" hangingPunct="1">
              <a:spcAft>
                <a:spcPts val="0"/>
              </a:spcAft>
              <a:defRPr/>
            </a:pPr>
            <a:r>
              <a:rPr lang="ru-RU" sz="2400" b="1" dirty="0">
                <a:latin typeface="Times New Roman" pitchFamily="18" charset="0"/>
                <a:cs typeface="Times New Roman" pitchFamily="18" charset="0"/>
              </a:rPr>
              <a:t>Лица, привлекаемые к проведению итогового сочинения (изложения)</a:t>
            </a:r>
            <a:r>
              <a:rPr lang="en-US" sz="2400" b="1" dirty="0">
                <a:latin typeface="Times New Roman" pitchFamily="18" charset="0"/>
                <a:cs typeface="Times New Roman" pitchFamily="18" charset="0"/>
              </a:rPr>
              <a:t>:</a:t>
            </a:r>
            <a:endParaRPr lang="ru-RU" sz="2400" b="1" dirty="0">
              <a:latin typeface="Times New Roman" pitchFamily="18" charset="0"/>
              <a:cs typeface="Times New Roman" pitchFamily="18" charset="0"/>
            </a:endParaRPr>
          </a:p>
        </p:txBody>
      </p:sp>
      <p:sp>
        <p:nvSpPr>
          <p:cNvPr id="3" name="Объект 2"/>
          <p:cNvSpPr>
            <a:spLocks noGrp="1"/>
          </p:cNvSpPr>
          <p:nvPr>
            <p:ph idx="1"/>
          </p:nvPr>
        </p:nvSpPr>
        <p:spPr>
          <a:xfrm>
            <a:off x="179388" y="981075"/>
            <a:ext cx="8640762" cy="5688013"/>
          </a:xfrm>
        </p:spPr>
        <p:txBody>
          <a:bodyPr rtlCol="0">
            <a:normAutofit lnSpcReduction="10000"/>
          </a:bodyPr>
          <a:lstStyle/>
          <a:p>
            <a:pPr eaLnBrk="1" fontAlgn="auto" hangingPunct="1">
              <a:buFont typeface="Wingdings" pitchFamily="2" charset="2"/>
              <a:buChar char="q"/>
              <a:defRPr/>
            </a:pPr>
            <a:r>
              <a:rPr lang="ru-RU" dirty="0">
                <a:latin typeface="Times New Roman" pitchFamily="18" charset="0"/>
                <a:cs typeface="Times New Roman" pitchFamily="18" charset="0"/>
              </a:rPr>
              <a:t>руководитель образовательной организации или уполномоченное им лицо;</a:t>
            </a:r>
          </a:p>
          <a:p>
            <a:pPr eaLnBrk="1" fontAlgn="auto" hangingPunct="1">
              <a:buFont typeface="Wingdings" pitchFamily="2" charset="2"/>
              <a:buChar char="q"/>
              <a:defRPr/>
            </a:pPr>
            <a:r>
              <a:rPr lang="ru-RU" dirty="0">
                <a:latin typeface="Times New Roman" pitchFamily="18" charset="0"/>
                <a:cs typeface="Times New Roman" pitchFamily="18" charset="0"/>
              </a:rPr>
              <a:t>технические специалисты, оказывающие информационно-технологическую помощь руководителю, а также осуществляющие копирование и сканирование бланков итогового сочинения (изложения);</a:t>
            </a:r>
          </a:p>
          <a:p>
            <a:pPr eaLnBrk="1" fontAlgn="auto" hangingPunct="1">
              <a:buFont typeface="Wingdings" pitchFamily="2" charset="2"/>
              <a:buChar char="q"/>
              <a:defRPr/>
            </a:pPr>
            <a:r>
              <a:rPr lang="ru-RU" dirty="0">
                <a:latin typeface="Times New Roman" pitchFamily="18" charset="0"/>
                <a:cs typeface="Times New Roman" pitchFamily="18" charset="0"/>
              </a:rPr>
              <a:t>члены комиссии, участвующие в организации итогового сочинения (изложения);</a:t>
            </a:r>
          </a:p>
          <a:p>
            <a:pPr eaLnBrk="1" fontAlgn="auto" hangingPunct="1">
              <a:buFont typeface="Wingdings" pitchFamily="2" charset="2"/>
              <a:buChar char="q"/>
              <a:defRPr/>
            </a:pPr>
            <a:r>
              <a:rPr lang="ru-RU" dirty="0">
                <a:latin typeface="Times New Roman" pitchFamily="18" charset="0"/>
                <a:cs typeface="Times New Roman" pitchFamily="18" charset="0"/>
              </a:rPr>
              <a:t>члены (эксперты) комиссии, участвующие в проверке итогового сочинения (изложения);</a:t>
            </a:r>
          </a:p>
          <a:p>
            <a:pPr eaLnBrk="1" fontAlgn="auto" hangingPunct="1">
              <a:buFont typeface="Wingdings" pitchFamily="2" charset="2"/>
              <a:buChar char="q"/>
              <a:defRPr/>
            </a:pPr>
            <a:r>
              <a:rPr lang="ru-RU" dirty="0">
                <a:latin typeface="Times New Roman" pitchFamily="18" charset="0"/>
                <a:cs typeface="Times New Roman" pitchFamily="18" charset="0"/>
              </a:rPr>
              <a:t>медицинские работники, ассистенты, оказывающие необходимую помощь участникам с ОВЗ, с учетом состояния их здоровья, особенностей психофизического развития, в том числе непосредственно при проведении итогового сочинения (изложения);</a:t>
            </a:r>
          </a:p>
          <a:p>
            <a:pPr eaLnBrk="1" fontAlgn="auto" hangingPunct="1">
              <a:buFont typeface="Wingdings" pitchFamily="2" charset="2"/>
              <a:buChar char="q"/>
              <a:defRPr/>
            </a:pPr>
            <a:r>
              <a:rPr lang="ru-RU" dirty="0">
                <a:latin typeface="Times New Roman" pitchFamily="18" charset="0"/>
                <a:cs typeface="Times New Roman" pitchFamily="18" charset="0"/>
              </a:rPr>
              <a:t>дежурные, контролирующие соблюдение порядка проведения итогового сочинения (изложения).</a:t>
            </a:r>
          </a:p>
          <a:p>
            <a:pPr eaLnBrk="1" fontAlgn="auto" hangingPunct="1">
              <a:buFont typeface="Wingdings" pitchFamily="2" charset="2"/>
              <a:buChar char="q"/>
              <a:defRPr/>
            </a:pPr>
            <a:endParaRPr lang="ru-RU" b="0" dirty="0"/>
          </a:p>
        </p:txBody>
      </p:sp>
      <p:pic>
        <p:nvPicPr>
          <p:cNvPr id="4" name="Picture 2" descr="C:\Users\User\Desktop\84b0de5b560e2602f78c61faf379d14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0064"/>
            <a:ext cx="2170104" cy="792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cove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Users\Admin\Desktop\_2.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0"/>
            <a:ext cx="89789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Объект 2"/>
          <p:cNvSpPr>
            <a:spLocks noGrp="1"/>
          </p:cNvSpPr>
          <p:nvPr>
            <p:ph idx="1"/>
          </p:nvPr>
        </p:nvSpPr>
        <p:spPr>
          <a:xfrm>
            <a:off x="0" y="0"/>
            <a:ext cx="8856663" cy="7029450"/>
          </a:xfrm>
        </p:spPr>
        <p:txBody>
          <a:bodyPr rtlCol="0">
            <a:noAutofit/>
          </a:bodyPr>
          <a:lstStyle/>
          <a:p>
            <a:pPr marL="0" indent="0" algn="ctr" eaLnBrk="1" fontAlgn="auto" hangingPunct="1">
              <a:buFont typeface="Arial" pitchFamily="34" charset="0"/>
              <a:buNone/>
              <a:defRPr/>
            </a:pPr>
            <a:r>
              <a:rPr lang="ru-RU" sz="2400" dirty="0">
                <a:solidFill>
                  <a:srgbClr val="C00000"/>
                </a:solidFill>
                <a:latin typeface="Times New Roman" pitchFamily="18" charset="0"/>
                <a:cs typeface="Times New Roman" pitchFamily="18" charset="0"/>
              </a:rPr>
              <a:t>Срок действия результатов итогового сочинения  </a:t>
            </a:r>
            <a:endParaRPr lang="ru-RU" sz="2400" i="1" dirty="0">
              <a:latin typeface="Times New Roman" panose="02020603050405020304" pitchFamily="18" charset="0"/>
              <a:cs typeface="Times New Roman" pitchFamily="18" charset="0"/>
            </a:endParaRPr>
          </a:p>
          <a:p>
            <a:pPr algn="just">
              <a:buFont typeface="Wingdings" pitchFamily="2" charset="2"/>
              <a:buChar char="q"/>
              <a:defRPr/>
            </a:pPr>
            <a:r>
              <a:rPr lang="ru-RU" sz="2400" b="0" dirty="0">
                <a:latin typeface="Times New Roman" panose="02020603050405020304" pitchFamily="18" charset="0"/>
                <a:cs typeface="Times New Roman" panose="02020603050405020304" pitchFamily="18" charset="0"/>
              </a:rPr>
              <a:t>Итоговое сочинение (изложение) как допуск к ГИА – бессрочно.</a:t>
            </a:r>
          </a:p>
          <a:p>
            <a:pPr algn="just">
              <a:buFont typeface="Wingdings" pitchFamily="2" charset="2"/>
              <a:buChar char="q"/>
              <a:defRPr/>
            </a:pPr>
            <a:r>
              <a:rPr lang="ru-RU" sz="2400" b="0" dirty="0">
                <a:latin typeface="Times New Roman" panose="02020603050405020304" pitchFamily="18" charset="0"/>
                <a:cs typeface="Times New Roman" panose="02020603050405020304" pitchFamily="18" charset="0"/>
              </a:rPr>
              <a:t>Итоговое сочинение в случае представления его при приеме на обучение по программам </a:t>
            </a:r>
            <a:r>
              <a:rPr lang="ru-RU" sz="2400" b="0" dirty="0" err="1">
                <a:latin typeface="Times New Roman" panose="02020603050405020304" pitchFamily="18" charset="0"/>
                <a:cs typeface="Times New Roman" panose="02020603050405020304" pitchFamily="18" charset="0"/>
              </a:rPr>
              <a:t>бакалавриата</a:t>
            </a:r>
            <a:r>
              <a:rPr lang="ru-RU" sz="2400" b="0" dirty="0">
                <a:latin typeface="Times New Roman" panose="02020603050405020304" pitchFamily="18" charset="0"/>
                <a:cs typeface="Times New Roman" panose="02020603050405020304" pitchFamily="18" charset="0"/>
              </a:rPr>
              <a:t> и программам </a:t>
            </a:r>
            <a:r>
              <a:rPr lang="ru-RU" sz="2400" b="0" dirty="0" err="1">
                <a:latin typeface="Times New Roman" panose="02020603050405020304" pitchFamily="18" charset="0"/>
                <a:cs typeface="Times New Roman" panose="02020603050405020304" pitchFamily="18" charset="0"/>
              </a:rPr>
              <a:t>специалитета</a:t>
            </a:r>
            <a:r>
              <a:rPr lang="ru-RU" sz="2400" b="0" dirty="0">
                <a:latin typeface="Times New Roman" panose="02020603050405020304" pitchFamily="18" charset="0"/>
                <a:cs typeface="Times New Roman" panose="02020603050405020304" pitchFamily="18" charset="0"/>
              </a:rPr>
              <a:t> действительно в течение четырех лет, следующих за годом написания такого сочинения.</a:t>
            </a:r>
          </a:p>
          <a:p>
            <a:pPr algn="just">
              <a:buFont typeface="Wingdings" pitchFamily="2" charset="2"/>
              <a:buChar char="q"/>
              <a:defRPr/>
            </a:pPr>
            <a:r>
              <a:rPr lang="ru-RU" sz="2400" b="0" dirty="0">
                <a:latin typeface="Times New Roman" panose="02020603050405020304" pitchFamily="18" charset="0"/>
                <a:cs typeface="Times New Roman" panose="02020603050405020304" pitchFamily="18" charset="0"/>
              </a:rPr>
              <a:t>Выпускники прошлых лет могут участвовать в написании итогового сочинения, в том числе при наличии у них действующих результатов итогового сочинения прошлых лет. </a:t>
            </a:r>
          </a:p>
          <a:p>
            <a:pPr algn="just" eaLnBrk="1" fontAlgn="auto" hangingPunct="1">
              <a:buFont typeface="Wingdings" pitchFamily="2" charset="2"/>
              <a:buChar char="q"/>
              <a:defRPr/>
            </a:pPr>
            <a:r>
              <a:rPr lang="ru-RU" sz="2400" b="0" dirty="0">
                <a:latin typeface="Times New Roman" panose="02020603050405020304" pitchFamily="18" charset="0"/>
                <a:cs typeface="Times New Roman" panose="02020603050405020304" pitchFamily="18" charset="0"/>
              </a:rPr>
              <a:t>Выпускники прошлых лет, изъявившие желание повторно участвовать в написании итогового сочинения, вправе предоставить в образовательные организации высшего образования результаты итогового сочинения только текущего года, при этом результат итогового сочинения прошлого года аннулируется.</a:t>
            </a:r>
          </a:p>
          <a:p>
            <a:pPr algn="just" eaLnBrk="1" fontAlgn="auto" hangingPunct="1">
              <a:buFont typeface="Wingdings" pitchFamily="2" charset="2"/>
              <a:buChar char="q"/>
              <a:defRPr/>
            </a:pPr>
            <a:endParaRPr lang="ru-RU" b="0" dirty="0">
              <a:cs typeface="Times New Roman" pitchFamily="18" charset="0"/>
            </a:endParaRPr>
          </a:p>
        </p:txBody>
      </p:sp>
    </p:spTree>
  </p:cSld>
  <p:clrMapOvr>
    <a:masterClrMapping/>
  </p:clrMapOvr>
  <p:transition spd="slow">
    <p:cove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Admin\Desktop\_2.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0"/>
            <a:ext cx="89789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Объект 2"/>
          <p:cNvSpPr>
            <a:spLocks noGrp="1"/>
          </p:cNvSpPr>
          <p:nvPr>
            <p:ph idx="1"/>
          </p:nvPr>
        </p:nvSpPr>
        <p:spPr>
          <a:xfrm>
            <a:off x="0" y="0"/>
            <a:ext cx="8856663" cy="6524625"/>
          </a:xfrm>
        </p:spPr>
        <p:txBody>
          <a:bodyPr rtlCol="0">
            <a:noAutofit/>
          </a:bodyPr>
          <a:lstStyle/>
          <a:p>
            <a:endParaRPr lang="ru-RU" sz="1200" dirty="0"/>
          </a:p>
          <a:p>
            <a:pPr algn="ctr"/>
            <a:r>
              <a:rPr lang="ru-RU" sz="4000" dirty="0">
                <a:solidFill>
                  <a:srgbClr val="C00000"/>
                </a:solidFill>
                <a:latin typeface="Times New Roman" panose="02020603050405020304" pitchFamily="18" charset="0"/>
                <a:cs typeface="Times New Roman" panose="02020603050405020304" pitchFamily="18" charset="0"/>
              </a:rPr>
              <a:t>НОВОЕ</a:t>
            </a:r>
          </a:p>
          <a:p>
            <a:pPr algn="just">
              <a:buFont typeface="Wingdings" panose="05000000000000000000" pitchFamily="2" charset="2"/>
              <a:buChar char="q"/>
            </a:pPr>
            <a:r>
              <a:rPr lang="ru-RU" sz="2400" dirty="0">
                <a:latin typeface="Times New Roman" panose="02020603050405020304" pitchFamily="18" charset="0"/>
                <a:cs typeface="Times New Roman" panose="02020603050405020304" pitchFamily="18" charset="0"/>
              </a:rPr>
              <a:t>Направлений итогового сочинения больше не будет</a:t>
            </a:r>
          </a:p>
          <a:p>
            <a:pPr algn="just">
              <a:buFont typeface="Wingdings" panose="05000000000000000000" pitchFamily="2" charset="2"/>
              <a:buChar char="q"/>
            </a:pPr>
            <a:r>
              <a:rPr lang="ru-RU" sz="2400" dirty="0">
                <a:latin typeface="Times New Roman" panose="02020603050405020304" pitchFamily="18" charset="0"/>
                <a:cs typeface="Times New Roman" panose="02020603050405020304" pitchFamily="18" charset="0"/>
              </a:rPr>
              <a:t>Формируется закрытый банк тем итогового сочинения на основе тех тем, которые использовались в </a:t>
            </a:r>
            <a:r>
              <a:rPr lang="ru-RU" sz="2400" dirty="0">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xmlns="" val="tx"/>
                    </a:ext>
                  </a:extLst>
                </a:hlinkClick>
              </a:rPr>
              <a:t>прошлые годы</a:t>
            </a:r>
            <a:r>
              <a:rPr lang="ru-RU" sz="2400" dirty="0">
                <a:latin typeface="Times New Roman" panose="02020603050405020304" pitchFamily="18" charset="0"/>
                <a:cs typeface="Times New Roman" panose="02020603050405020304" pitchFamily="18" charset="0"/>
              </a:rPr>
              <a:t>.</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Перед началом учебного года публикуются </a:t>
            </a:r>
            <a:r>
              <a:rPr lang="ru-RU" sz="2400" dirty="0">
                <a:latin typeface="Times New Roman" panose="02020603050405020304" pitchFamily="18" charset="0"/>
                <a:cs typeface="Times New Roman" panose="02020603050405020304" pitchFamily="18" charset="0"/>
                <a:hlinkClick r:id="rId4">
                  <a:extLst>
                    <a:ext uri="{A12FA001-AC4F-418D-AE19-62706E023703}">
                      <ahyp:hlinkClr xmlns:ahyp="http://schemas.microsoft.com/office/drawing/2018/hyperlinkcolor" xmlns="" val="tx"/>
                    </a:ext>
                  </a:extLst>
                </a:hlinkClick>
              </a:rPr>
              <a:t>названия разделов и подразделов банка</a:t>
            </a:r>
            <a:r>
              <a:rPr lang="ru-RU" sz="2400" dirty="0">
                <a:latin typeface="Times New Roman" panose="02020603050405020304" pitchFamily="18" charset="0"/>
                <a:cs typeface="Times New Roman" panose="02020603050405020304" pitchFamily="18" charset="0"/>
              </a:rPr>
              <a:t> тем итогового сочинения с комментариями к ним, а также образец комплекта тем итогового сочинения.</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В 2022/23 учебном году расширяются возможности выбора темы сочинения: каждый комплект будет включать не пять, а </a:t>
            </a:r>
            <a:r>
              <a:rPr lang="ru-RU" sz="2400" u="sng" dirty="0">
                <a:latin typeface="Times New Roman" panose="02020603050405020304" pitchFamily="18" charset="0"/>
                <a:cs typeface="Times New Roman" panose="02020603050405020304" pitchFamily="18" charset="0"/>
              </a:rPr>
              <a:t>шесть тем.</a:t>
            </a:r>
          </a:p>
          <a:p>
            <a:pPr marL="0" indent="0" algn="just" eaLnBrk="1" fontAlgn="auto" hangingPunct="1">
              <a:buFont typeface="Arial" pitchFamily="34" charset="0"/>
              <a:buNone/>
              <a:defRPr/>
            </a:pPr>
            <a:endParaRPr lang="ru-RU" sz="1200" b="0" dirty="0">
              <a:latin typeface="Times New Roman" pitchFamily="18" charset="0"/>
              <a:cs typeface="Times New Roman" pitchFamily="18" charset="0"/>
            </a:endParaRPr>
          </a:p>
        </p:txBody>
      </p:sp>
      <p:sp>
        <p:nvSpPr>
          <p:cNvPr id="15387" name="Rectangle 4"/>
          <p:cNvSpPr>
            <a:spLocks noChangeArrowheads="1"/>
          </p:cNvSpPr>
          <p:nvPr/>
        </p:nvSpPr>
        <p:spPr bwMode="auto">
          <a:xfrm>
            <a:off x="3273425" y="1752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304800" eaLnBrk="0" hangingPunct="0">
              <a:tabLst>
                <a:tab pos="46038" algn="l"/>
                <a:tab pos="457200" algn="l"/>
              </a:tabLst>
            </a:pPr>
            <a:endParaRPr lang="ru-RU"/>
          </a:p>
        </p:txBody>
      </p:sp>
    </p:spTree>
  </p:cSld>
  <p:clrMapOvr>
    <a:masterClrMapping/>
  </p:clrMapOvr>
  <p:transition spd="slow">
    <p:cove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Admin\Desktop\_2.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0"/>
            <a:ext cx="89789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Объект 2"/>
          <p:cNvSpPr>
            <a:spLocks noGrp="1"/>
          </p:cNvSpPr>
          <p:nvPr>
            <p:ph idx="1"/>
          </p:nvPr>
        </p:nvSpPr>
        <p:spPr>
          <a:xfrm>
            <a:off x="0" y="0"/>
            <a:ext cx="8856663" cy="6524625"/>
          </a:xfrm>
        </p:spPr>
        <p:txBody>
          <a:bodyPr rtlCol="0">
            <a:noAutofit/>
          </a:bodyPr>
          <a:lstStyle/>
          <a:p>
            <a:endParaRPr lang="ru-RU" sz="1200" dirty="0">
              <a:latin typeface="Times New Roman" panose="02020603050405020304" pitchFamily="18" charset="0"/>
              <a:cs typeface="Times New Roman" panose="02020603050405020304" pitchFamily="18" charset="0"/>
            </a:endParaRPr>
          </a:p>
          <a:p>
            <a:pPr algn="ct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Разделы и подразделы закрытого банка тем ИС 22/23</a:t>
            </a:r>
            <a:endParaRPr lang="ru-RU" sz="2800" dirty="0">
              <a:solidFill>
                <a:srgbClr val="C00000"/>
              </a:solidFill>
              <a:latin typeface="Times New Roman" panose="02020603050405020304" pitchFamily="18" charset="0"/>
              <a:cs typeface="Times New Roman" panose="02020603050405020304" pitchFamily="18" charset="0"/>
            </a:endParaRPr>
          </a:p>
          <a:p>
            <a:pPr marL="0" indent="0" eaLnBrk="1" fontAlgn="auto" hangingPunct="1">
              <a:defRPr/>
            </a:pPr>
            <a:r>
              <a:rPr lang="ru-RU" sz="1800" dirty="0">
                <a:solidFill>
                  <a:srgbClr val="FF0000"/>
                </a:solidFill>
                <a:latin typeface="Times New Roman" panose="02020603050405020304" pitchFamily="18" charset="0"/>
                <a:cs typeface="Times New Roman" panose="02020603050405020304" pitchFamily="18" charset="0"/>
              </a:rPr>
              <a:t>1. Духовно-нравственные ориентиры в жизни человека</a:t>
            </a:r>
            <a:br>
              <a:rPr lang="ru-RU" sz="1800" dirty="0">
                <a:solidFill>
                  <a:srgbClr val="FF0000"/>
                </a:solidFill>
                <a:latin typeface="Times New Roman" panose="02020603050405020304" pitchFamily="18" charset="0"/>
                <a:cs typeface="Times New Roman" panose="02020603050405020304" pitchFamily="18" charset="0"/>
              </a:rPr>
            </a:br>
            <a:r>
              <a:rPr lang="ru-RU" sz="1800" dirty="0">
                <a:solidFill>
                  <a:srgbClr val="FF0000"/>
                </a:solidFill>
                <a:latin typeface="Times New Roman" panose="02020603050405020304" pitchFamily="18" charset="0"/>
                <a:cs typeface="Times New Roman" panose="02020603050405020304" pitchFamily="18" charset="0"/>
              </a:rPr>
              <a:t/>
            </a:r>
            <a:br>
              <a:rPr lang="ru-RU" sz="1800" dirty="0">
                <a:solidFill>
                  <a:srgbClr val="FF0000"/>
                </a:solidFill>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1.1. Внутренний мир человека и его личностные качества.</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1.2. Отношение человека к другому человеку (окружению), нравственные идеалы и выбор между добром и злом.</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1.3. Познание человеком самого себя.</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1.4. Свобода человека и ее ограничения.</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a:p>
            <a:pPr marL="0" indent="0" eaLnBrk="1" fontAlgn="auto" hangingPunct="1">
              <a:defRPr/>
            </a:pPr>
            <a:r>
              <a:rPr lang="ru-RU" sz="1800" dirty="0">
                <a:solidFill>
                  <a:srgbClr val="FF0000"/>
                </a:solidFill>
                <a:latin typeface="Times New Roman" panose="02020603050405020304" pitchFamily="18" charset="0"/>
                <a:cs typeface="Times New Roman" panose="02020603050405020304" pitchFamily="18" charset="0"/>
              </a:rPr>
              <a:t>2. Семья, общество, Отечество в жизни человека</a:t>
            </a:r>
            <a:br>
              <a:rPr lang="ru-RU" sz="1800" dirty="0">
                <a:solidFill>
                  <a:srgbClr val="FF0000"/>
                </a:solidFill>
                <a:latin typeface="Times New Roman" panose="02020603050405020304" pitchFamily="18" charset="0"/>
                <a:cs typeface="Times New Roman" panose="02020603050405020304" pitchFamily="18" charset="0"/>
              </a:rPr>
            </a:br>
            <a:r>
              <a:rPr lang="ru-RU" sz="1800" dirty="0">
                <a:solidFill>
                  <a:srgbClr val="FF0000"/>
                </a:solidFill>
                <a:latin typeface="Times New Roman" panose="02020603050405020304" pitchFamily="18" charset="0"/>
                <a:cs typeface="Times New Roman" panose="02020603050405020304" pitchFamily="18" charset="0"/>
              </a:rPr>
              <a:t/>
            </a:r>
            <a:br>
              <a:rPr lang="ru-RU" sz="1800" dirty="0">
                <a:solidFill>
                  <a:srgbClr val="FF0000"/>
                </a:solidFill>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2.1. Семья, род; семейные ценности и традиции.</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2.2. Человек и общество.</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2.3. Родина, государство, гражданская позиция человека.</a:t>
            </a:r>
            <a:br>
              <a:rPr lang="ru-RU" sz="1800" dirty="0">
                <a:latin typeface="Times New Roman" panose="02020603050405020304" pitchFamily="18" charset="0"/>
                <a:cs typeface="Times New Roman" panose="02020603050405020304" pitchFamily="18" charset="0"/>
              </a:rPr>
            </a:br>
            <a:endParaRPr lang="ru-RU" sz="1800" dirty="0">
              <a:latin typeface="Times New Roman" panose="02020603050405020304" pitchFamily="18" charset="0"/>
              <a:cs typeface="Times New Roman" panose="02020603050405020304" pitchFamily="18" charset="0"/>
            </a:endParaRPr>
          </a:p>
          <a:p>
            <a:pPr marL="0" indent="0" eaLnBrk="1" fontAlgn="auto" hangingPunct="1">
              <a:defRPr/>
            </a:pPr>
            <a:r>
              <a:rPr lang="ru-RU" sz="1800" dirty="0">
                <a:solidFill>
                  <a:srgbClr val="FF0000"/>
                </a:solidFill>
                <a:latin typeface="Times New Roman" panose="02020603050405020304" pitchFamily="18" charset="0"/>
                <a:cs typeface="Times New Roman" panose="02020603050405020304" pitchFamily="18" charset="0"/>
              </a:rPr>
              <a:t>3. Природа и культура в жизни человека</a:t>
            </a:r>
            <a:br>
              <a:rPr lang="ru-RU" sz="1800" dirty="0">
                <a:solidFill>
                  <a:srgbClr val="FF0000"/>
                </a:solidFill>
                <a:latin typeface="Times New Roman" panose="02020603050405020304" pitchFamily="18" charset="0"/>
                <a:cs typeface="Times New Roman" panose="02020603050405020304" pitchFamily="18" charset="0"/>
              </a:rPr>
            </a:br>
            <a:r>
              <a:rPr lang="ru-RU" sz="1800" dirty="0">
                <a:solidFill>
                  <a:srgbClr val="FF0000"/>
                </a:solidFill>
                <a:latin typeface="Times New Roman" panose="02020603050405020304" pitchFamily="18" charset="0"/>
                <a:cs typeface="Times New Roman" panose="02020603050405020304" pitchFamily="18" charset="0"/>
              </a:rPr>
              <a:t/>
            </a:r>
            <a:br>
              <a:rPr lang="ru-RU" sz="1800" dirty="0">
                <a:solidFill>
                  <a:srgbClr val="FF0000"/>
                </a:solidFill>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3.1. Природа и человек.</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3.2. Наука и человек.</a:t>
            </a:r>
            <a:br>
              <a:rPr lang="ru-RU" sz="1800" dirty="0">
                <a:latin typeface="Times New Roman" panose="02020603050405020304" pitchFamily="18" charset="0"/>
                <a:cs typeface="Times New Roman" panose="02020603050405020304" pitchFamily="18" charset="0"/>
              </a:rPr>
            </a:br>
            <a:r>
              <a:rPr lang="ru-RU" sz="1800" dirty="0">
                <a:latin typeface="Times New Roman" panose="02020603050405020304" pitchFamily="18" charset="0"/>
                <a:cs typeface="Times New Roman" panose="02020603050405020304" pitchFamily="18" charset="0"/>
              </a:rPr>
              <a:t>3.3. Искусство и человек.</a:t>
            </a:r>
            <a:r>
              <a:rPr lang="ru-RU" sz="1800" dirty="0"/>
              <a:t/>
            </a:r>
            <a:br>
              <a:rPr lang="ru-RU" sz="1800" dirty="0"/>
            </a:br>
            <a:endParaRPr lang="ru-RU" sz="1800" dirty="0"/>
          </a:p>
          <a:p>
            <a:pPr marL="0" indent="0" algn="just" eaLnBrk="1" fontAlgn="auto" hangingPunct="1">
              <a:buFont typeface="Arial" pitchFamily="34" charset="0"/>
              <a:buNone/>
              <a:defRPr/>
            </a:pPr>
            <a:endParaRPr lang="ru-RU" sz="1200" b="0" dirty="0">
              <a:latin typeface="Times New Roman" pitchFamily="18" charset="0"/>
              <a:cs typeface="Times New Roman" pitchFamily="18" charset="0"/>
            </a:endParaRPr>
          </a:p>
        </p:txBody>
      </p:sp>
      <p:sp>
        <p:nvSpPr>
          <p:cNvPr id="15387" name="Rectangle 4"/>
          <p:cNvSpPr>
            <a:spLocks noChangeArrowheads="1"/>
          </p:cNvSpPr>
          <p:nvPr/>
        </p:nvSpPr>
        <p:spPr bwMode="auto">
          <a:xfrm>
            <a:off x="3273425" y="1752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304800" eaLnBrk="0" hangingPunct="0">
              <a:tabLst>
                <a:tab pos="46038" algn="l"/>
                <a:tab pos="457200" algn="l"/>
              </a:tabLst>
            </a:pPr>
            <a:endParaRPr lang="ru-RU"/>
          </a:p>
        </p:txBody>
      </p:sp>
    </p:spTree>
    <p:extLst>
      <p:ext uri="{BB962C8B-B14F-4D97-AF65-F5344CB8AC3E}">
        <p14:creationId xmlns:p14="http://schemas.microsoft.com/office/powerpoint/2010/main" val="306019298"/>
      </p:ext>
    </p:extLst>
  </p:cSld>
  <p:clrMapOvr>
    <a:masterClrMapping/>
  </p:clrMapOvr>
  <p:transition spd="slow">
    <p:cove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Admin\Desktop\_2.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0"/>
            <a:ext cx="89789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Объект 2"/>
          <p:cNvSpPr>
            <a:spLocks noGrp="1"/>
          </p:cNvSpPr>
          <p:nvPr>
            <p:ph idx="1"/>
          </p:nvPr>
        </p:nvSpPr>
        <p:spPr>
          <a:xfrm>
            <a:off x="0" y="0"/>
            <a:ext cx="8856663" cy="6524625"/>
          </a:xfrm>
        </p:spPr>
        <p:txBody>
          <a:bodyPr rtlCol="0">
            <a:noAutofit/>
          </a:bodyPr>
          <a:lstStyle/>
          <a:p>
            <a:endParaRPr lang="ru-RU" sz="1200" dirty="0">
              <a:latin typeface="Times New Roman" panose="02020603050405020304" pitchFamily="18" charset="0"/>
              <a:cs typeface="Times New Roman" panose="02020603050405020304" pitchFamily="18" charset="0"/>
            </a:endParaRPr>
          </a:p>
          <a:p>
            <a:pPr marL="0" indent="0" eaLnBrk="1" fontAlgn="auto" hangingPunct="1">
              <a:buFont typeface="Arial" pitchFamily="34" charset="0"/>
              <a:buNone/>
              <a:defRPr/>
            </a:pP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Комментарии к разделам закрытого банка тем ИС</a:t>
            </a:r>
          </a:p>
          <a:p>
            <a:pPr marL="0" indent="0" eaLnBrk="1" fontAlgn="auto" hangingPunct="1">
              <a:defRPr/>
            </a:pPr>
            <a:r>
              <a:rPr lang="ru-RU" sz="2200" dirty="0">
                <a:solidFill>
                  <a:srgbClr val="FF0000"/>
                </a:solidFill>
                <a:latin typeface="Times New Roman" panose="02020603050405020304" pitchFamily="18" charset="0"/>
                <a:cs typeface="Times New Roman" panose="02020603050405020304" pitchFamily="18" charset="0"/>
              </a:rPr>
              <a:t>Раздел 1. Духовно-нравственные ориентиры в жизни человека</a:t>
            </a:r>
            <a:br>
              <a:rPr lang="ru-RU" sz="2200" dirty="0">
                <a:solidFill>
                  <a:srgbClr val="FF0000"/>
                </a:solidFill>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Темы этого раздела:</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связаны с вопросами, которые человек задаёт себе сам, в том числе в ситуации нравственного выбора;</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нацеливают на рассуждение о нравственных идеалах и моральных нормах, сиюминутном и вечном, добре и зле, о свободе и ответственности;</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касаются размышлений о смысле жизни, гуманном и антигуманном поступках, их мотивах, причинах внутреннего разлада и об угрызениях совести;</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позволяют задуматься об образе жизни человека, о выборе им жизненного пути, значимой цели и средствах её достижения, любви и дружбе;</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побуждают к самоанализу, осмыслению опыта других людей (или поступков литературных героев), стремящихся понять себя.</a:t>
            </a:r>
            <a:r>
              <a:rPr lang="ru-RU" dirty="0">
                <a:latin typeface="Times New Roman" panose="02020603050405020304" pitchFamily="18" charset="0"/>
                <a:cs typeface="Times New Roman" panose="02020603050405020304" pitchFamily="18" charset="0"/>
              </a:rPr>
              <a:t/>
            </a:r>
            <a:br>
              <a:rPr lang="ru-RU" dirty="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sp>
        <p:nvSpPr>
          <p:cNvPr id="15387" name="Rectangle 4"/>
          <p:cNvSpPr>
            <a:spLocks noChangeArrowheads="1"/>
          </p:cNvSpPr>
          <p:nvPr/>
        </p:nvSpPr>
        <p:spPr bwMode="auto">
          <a:xfrm>
            <a:off x="3273425" y="1752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304800" eaLnBrk="0" hangingPunct="0">
              <a:tabLst>
                <a:tab pos="46038" algn="l"/>
                <a:tab pos="457200" algn="l"/>
              </a:tabLst>
            </a:pPr>
            <a:endParaRPr lang="ru-RU"/>
          </a:p>
        </p:txBody>
      </p:sp>
    </p:spTree>
    <p:extLst>
      <p:ext uri="{BB962C8B-B14F-4D97-AF65-F5344CB8AC3E}">
        <p14:creationId xmlns:p14="http://schemas.microsoft.com/office/powerpoint/2010/main" val="2584112046"/>
      </p:ext>
    </p:extLst>
  </p:cSld>
  <p:clrMapOvr>
    <a:masterClrMapping/>
  </p:clrMapOvr>
  <p:transition spd="slow">
    <p:cove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Admin\Desktop\_2.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0"/>
            <a:ext cx="89789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Объект 2"/>
          <p:cNvSpPr>
            <a:spLocks noGrp="1"/>
          </p:cNvSpPr>
          <p:nvPr>
            <p:ph idx="1"/>
          </p:nvPr>
        </p:nvSpPr>
        <p:spPr>
          <a:xfrm>
            <a:off x="0" y="0"/>
            <a:ext cx="8856663" cy="6524625"/>
          </a:xfrm>
        </p:spPr>
        <p:txBody>
          <a:bodyPr rtlCol="0">
            <a:noAutofit/>
          </a:bodyPr>
          <a:lstStyle/>
          <a:p>
            <a:endParaRPr lang="ru-RU" sz="1200" dirty="0">
              <a:latin typeface="Times New Roman" panose="02020603050405020304" pitchFamily="18" charset="0"/>
              <a:cs typeface="Times New Roman" panose="02020603050405020304" pitchFamily="18" charset="0"/>
            </a:endParaRPr>
          </a:p>
          <a:p>
            <a:pPr marL="0" indent="0" algn="just" eaLnBrk="1" fontAlgn="auto" hangingPunct="1">
              <a:buFont typeface="Arial" pitchFamily="34" charset="0"/>
              <a:buNone/>
              <a:defRPr/>
            </a:pP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Комментарии к разделам закрытого банка тем ИС</a:t>
            </a:r>
          </a:p>
          <a:p>
            <a:pPr marL="0" indent="0" eaLnBrk="1" fontAlgn="auto" hangingPunct="1">
              <a:buFont typeface="Arial" pitchFamily="34" charset="0"/>
              <a:buNone/>
              <a:defRPr/>
            </a:pPr>
            <a:r>
              <a:rPr lang="ru-RU" sz="2200" dirty="0">
                <a:solidFill>
                  <a:srgbClr val="FF0000"/>
                </a:solidFill>
                <a:latin typeface="Times New Roman" panose="02020603050405020304" pitchFamily="18" charset="0"/>
                <a:cs typeface="Times New Roman" panose="02020603050405020304" pitchFamily="18" charset="0"/>
              </a:rPr>
              <a:t>Раздел 2. Семья, общество, Отечество в жизни человека</a:t>
            </a:r>
            <a:br>
              <a:rPr lang="ru-RU" sz="2200" dirty="0">
                <a:solidFill>
                  <a:srgbClr val="FF0000"/>
                </a:solidFill>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Темы этого раздела:</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связаны со взглядом на человека как представителя семьи, социума, народа, поколения, эпохи;</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нацеливают на размышление о семейных и общественных ценностях, традициях и обычаях, межличностных отношениях и влиянии среды на человека;</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касаются вопросов исторического времени, гражданских идеалов, важности сохранения исторической памяти, роли личности в истории;</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позволяют задуматься о славе и бесславии, личном и общественном, своём вкладе в общественный прогресс;</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побуждают рассуждать об образовании и о воспитании, споре поколений и об общественном благополучии, о народном подвиге и направлениях развития общества.</a:t>
            </a:r>
          </a:p>
        </p:txBody>
      </p:sp>
      <p:sp>
        <p:nvSpPr>
          <p:cNvPr id="15387" name="Rectangle 4"/>
          <p:cNvSpPr>
            <a:spLocks noChangeArrowheads="1"/>
          </p:cNvSpPr>
          <p:nvPr/>
        </p:nvSpPr>
        <p:spPr bwMode="auto">
          <a:xfrm>
            <a:off x="3273425" y="1752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304800" eaLnBrk="0" hangingPunct="0">
              <a:tabLst>
                <a:tab pos="46038" algn="l"/>
                <a:tab pos="457200" algn="l"/>
              </a:tabLst>
            </a:pPr>
            <a:endParaRPr lang="ru-RU"/>
          </a:p>
        </p:txBody>
      </p:sp>
    </p:spTree>
    <p:extLst>
      <p:ext uri="{BB962C8B-B14F-4D97-AF65-F5344CB8AC3E}">
        <p14:creationId xmlns:p14="http://schemas.microsoft.com/office/powerpoint/2010/main" val="591934008"/>
      </p:ext>
    </p:extLst>
  </p:cSld>
  <p:clrMapOvr>
    <a:masterClrMapping/>
  </p:clrMapOvr>
  <p:transition spd="slow">
    <p:cove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Admin\Desktop\_2.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0"/>
            <a:ext cx="89789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Объект 2"/>
          <p:cNvSpPr>
            <a:spLocks noGrp="1"/>
          </p:cNvSpPr>
          <p:nvPr>
            <p:ph idx="1"/>
          </p:nvPr>
        </p:nvSpPr>
        <p:spPr>
          <a:xfrm>
            <a:off x="0" y="0"/>
            <a:ext cx="8856663" cy="6524625"/>
          </a:xfrm>
        </p:spPr>
        <p:txBody>
          <a:bodyPr rtlCol="0">
            <a:noAutofit/>
          </a:bodyPr>
          <a:lstStyle/>
          <a:p>
            <a:endParaRPr lang="ru-RU" sz="1200" dirty="0">
              <a:latin typeface="Times New Roman" panose="02020603050405020304" pitchFamily="18" charset="0"/>
              <a:cs typeface="Times New Roman" panose="02020603050405020304" pitchFamily="18" charset="0"/>
            </a:endParaRPr>
          </a:p>
          <a:p>
            <a:pPr marL="0" indent="0" algn="ctr" eaLnBrk="1" fontAlgn="auto" hangingPunct="1">
              <a:buFont typeface="Arial" pitchFamily="34" charset="0"/>
              <a:buNone/>
              <a:defRPr/>
            </a:pPr>
            <a:r>
              <a:rPr lang="ru-RU" sz="2800" dirty="0">
                <a:solidFill>
                  <a:srgbClr val="000000"/>
                </a:solidFill>
                <a:latin typeface="Times New Roman" panose="02020603050405020304" pitchFamily="18" charset="0"/>
                <a:ea typeface="Times New Roman" panose="02020603050405020304" pitchFamily="18" charset="0"/>
                <a:cs typeface="Times New Roman" panose="02020603050405020304" pitchFamily="18" charset="0"/>
              </a:rPr>
              <a:t>Комментарии к разделам закрытого банка тем ИС</a:t>
            </a:r>
          </a:p>
          <a:p>
            <a:pPr marL="0" indent="0" eaLnBrk="1" fontAlgn="auto" hangingPunct="1">
              <a:buFont typeface="Arial" pitchFamily="34" charset="0"/>
              <a:buNone/>
              <a:defRPr/>
            </a:pPr>
            <a:r>
              <a:rPr lang="ru-RU" sz="2200" dirty="0">
                <a:solidFill>
                  <a:srgbClr val="FF0000"/>
                </a:solidFill>
                <a:latin typeface="Times New Roman" panose="02020603050405020304" pitchFamily="18" charset="0"/>
                <a:cs typeface="Times New Roman" panose="02020603050405020304" pitchFamily="18" charset="0"/>
              </a:rPr>
              <a:t>Раздел 3. Природа и культура в жизни человека</a:t>
            </a:r>
            <a:r>
              <a:rPr lang="ru-RU" sz="2200" dirty="0">
                <a:latin typeface="Times New Roman" panose="02020603050405020304" pitchFamily="18" charset="0"/>
                <a:cs typeface="Times New Roman" panose="02020603050405020304" pitchFamily="18" charset="0"/>
              </a:rPr>
              <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Темы этого раздела:</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связаны с философскими, социальными, этическими, эстетическими проблемами, вопросами экологии;</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нацеливают на рассуждение об искусстве и науке, о феномене таланта, ценности художественного творчества и научного поиска, о собственных предпочтениях или интересах в области искусства и науки;</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касаются миссии художника и ответственности человека науки, значения великих творений искусства и научных открытий (в том числе в связи с юбилейными датами);</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позволяют осмысливать роль культуры в жизни человека, важность исторической памяти, сохранения традиционных ценностей;</a:t>
            </a:r>
            <a:br>
              <a:rPr lang="ru-RU" sz="2200" dirty="0">
                <a:latin typeface="Times New Roman" panose="02020603050405020304" pitchFamily="18" charset="0"/>
                <a:cs typeface="Times New Roman" panose="02020603050405020304" pitchFamily="18" charset="0"/>
              </a:rPr>
            </a:br>
            <a:r>
              <a:rPr lang="ru-RU" sz="2200" dirty="0">
                <a:latin typeface="Times New Roman" panose="02020603050405020304" pitchFamily="18" charset="0"/>
                <a:cs typeface="Times New Roman" panose="02020603050405020304" pitchFamily="18" charset="0"/>
              </a:rPr>
              <a:t>→ побуждают задуматься о взаимодействии человека и природы, направлениях развития культуры, влиянии искусства и новых технологий на человека.</a:t>
            </a:r>
            <a:endParaRPr lang="ru-RU" sz="2200" b="0" dirty="0">
              <a:latin typeface="Times New Roman" panose="02020603050405020304" pitchFamily="18" charset="0"/>
              <a:cs typeface="Times New Roman" pitchFamily="18" charset="0"/>
            </a:endParaRPr>
          </a:p>
        </p:txBody>
      </p:sp>
      <p:sp>
        <p:nvSpPr>
          <p:cNvPr id="15387" name="Rectangle 4"/>
          <p:cNvSpPr>
            <a:spLocks noChangeArrowheads="1"/>
          </p:cNvSpPr>
          <p:nvPr/>
        </p:nvSpPr>
        <p:spPr bwMode="auto">
          <a:xfrm>
            <a:off x="3273425" y="1752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304800" eaLnBrk="0" hangingPunct="0">
              <a:tabLst>
                <a:tab pos="46038" algn="l"/>
                <a:tab pos="457200" algn="l"/>
              </a:tabLst>
            </a:pPr>
            <a:endParaRPr lang="ru-RU"/>
          </a:p>
        </p:txBody>
      </p:sp>
    </p:spTree>
    <p:extLst>
      <p:ext uri="{BB962C8B-B14F-4D97-AF65-F5344CB8AC3E}">
        <p14:creationId xmlns:p14="http://schemas.microsoft.com/office/powerpoint/2010/main" val="1920449266"/>
      </p:ext>
    </p:extLst>
  </p:cSld>
  <p:clrMapOvr>
    <a:masterClrMapping/>
  </p:clrMapOvr>
  <p:transition spd="slow">
    <p:cove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Admin\Desktop\_2.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0"/>
            <a:ext cx="89789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Объект 2"/>
          <p:cNvSpPr>
            <a:spLocks noGrp="1"/>
          </p:cNvSpPr>
          <p:nvPr>
            <p:ph idx="1"/>
          </p:nvPr>
        </p:nvSpPr>
        <p:spPr>
          <a:xfrm>
            <a:off x="0" y="0"/>
            <a:ext cx="8856663" cy="6524625"/>
          </a:xfrm>
        </p:spPr>
        <p:txBody>
          <a:bodyPr rtlCol="0">
            <a:noAutofit/>
          </a:bodyPr>
          <a:lstStyle/>
          <a:p>
            <a:pPr algn="ctr"/>
            <a:endParaRPr lang="ru-RU" sz="32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endParaRPr>
          </a:p>
          <a:p>
            <a:pPr algn="ctr"/>
            <a:r>
              <a:rPr lang="ru-RU" sz="3200" dirty="0">
                <a:solidFill>
                  <a:srgbClr val="C00000"/>
                </a:solidFill>
                <a:latin typeface="Times New Roman" panose="02020603050405020304" pitchFamily="18" charset="0"/>
                <a:ea typeface="Times New Roman" panose="02020603050405020304" pitchFamily="18" charset="0"/>
                <a:cs typeface="Times New Roman" panose="02020603050405020304" pitchFamily="18" charset="0"/>
              </a:rPr>
              <a:t>Образец комплекта тем</a:t>
            </a:r>
          </a:p>
          <a:p>
            <a:r>
              <a:rPr lang="ru-RU" sz="2500" dirty="0">
                <a:latin typeface="Times New Roman" panose="02020603050405020304" pitchFamily="18" charset="0"/>
                <a:cs typeface="Times New Roman" panose="02020603050405020304" pitchFamily="18" charset="0"/>
              </a:rPr>
              <a:t>Каждый комплект будет состоять из шести тем – по две темы из каждого раздела банка.</a:t>
            </a:r>
            <a:br>
              <a:rPr lang="ru-RU" sz="2500" dirty="0">
                <a:latin typeface="Times New Roman" panose="02020603050405020304" pitchFamily="18" charset="0"/>
                <a:cs typeface="Times New Roman" panose="02020603050405020304" pitchFamily="18" charset="0"/>
              </a:rPr>
            </a:br>
            <a:r>
              <a:rPr lang="ru-RU" sz="2500" dirty="0">
                <a:latin typeface="Times New Roman" panose="02020603050405020304" pitchFamily="18" charset="0"/>
                <a:cs typeface="Times New Roman" panose="02020603050405020304" pitchFamily="18" charset="0"/>
              </a:rPr>
              <a:t/>
            </a:r>
            <a:br>
              <a:rPr lang="ru-RU" sz="2500" dirty="0">
                <a:latin typeface="Times New Roman" panose="02020603050405020304" pitchFamily="18" charset="0"/>
                <a:cs typeface="Times New Roman" panose="02020603050405020304" pitchFamily="18" charset="0"/>
              </a:rPr>
            </a:br>
            <a:r>
              <a:rPr lang="ru-RU" sz="2500" dirty="0">
                <a:latin typeface="Times New Roman" panose="02020603050405020304" pitchFamily="18" charset="0"/>
                <a:cs typeface="Times New Roman" panose="02020603050405020304" pitchFamily="18" charset="0"/>
              </a:rPr>
              <a:t>→ Как, по-Вашему, связаны понятия чести и совести?</a:t>
            </a:r>
            <a:br>
              <a:rPr lang="ru-RU" sz="2500" dirty="0">
                <a:latin typeface="Times New Roman" panose="02020603050405020304" pitchFamily="18" charset="0"/>
                <a:cs typeface="Times New Roman" panose="02020603050405020304" pitchFamily="18" charset="0"/>
              </a:rPr>
            </a:br>
            <a:r>
              <a:rPr lang="ru-RU" sz="2500" dirty="0">
                <a:latin typeface="Times New Roman" panose="02020603050405020304" pitchFamily="18" charset="0"/>
                <a:cs typeface="Times New Roman" panose="02020603050405020304" pitchFamily="18" charset="0"/>
              </a:rPr>
              <a:t>→ Что Вы вкладываете в понятие «счастье»?</a:t>
            </a:r>
            <a:br>
              <a:rPr lang="ru-RU" sz="2500" dirty="0">
                <a:latin typeface="Times New Roman" panose="02020603050405020304" pitchFamily="18" charset="0"/>
                <a:cs typeface="Times New Roman" panose="02020603050405020304" pitchFamily="18" charset="0"/>
              </a:rPr>
            </a:br>
            <a:r>
              <a:rPr lang="ru-RU" sz="2500" dirty="0">
                <a:latin typeface="Times New Roman" panose="02020603050405020304" pitchFamily="18" charset="0"/>
                <a:cs typeface="Times New Roman" panose="02020603050405020304" pitchFamily="18" charset="0"/>
              </a:rPr>
              <a:t>→ Семейные ценности и их место в жизни человека.</a:t>
            </a:r>
            <a:br>
              <a:rPr lang="ru-RU" sz="2500" dirty="0">
                <a:latin typeface="Times New Roman" panose="02020603050405020304" pitchFamily="18" charset="0"/>
                <a:cs typeface="Times New Roman" panose="02020603050405020304" pitchFamily="18" charset="0"/>
              </a:rPr>
            </a:br>
            <a:r>
              <a:rPr lang="ru-RU" sz="2500" dirty="0">
                <a:latin typeface="Times New Roman" panose="02020603050405020304" pitchFamily="18" charset="0"/>
                <a:cs typeface="Times New Roman" panose="02020603050405020304" pitchFamily="18" charset="0"/>
              </a:rPr>
              <a:t>→ В чём может проявляться любовь к Отечеству?</a:t>
            </a:r>
            <a:br>
              <a:rPr lang="ru-RU" sz="2500" dirty="0">
                <a:latin typeface="Times New Roman" panose="02020603050405020304" pitchFamily="18" charset="0"/>
                <a:cs typeface="Times New Roman" panose="02020603050405020304" pitchFamily="18" charset="0"/>
              </a:rPr>
            </a:br>
            <a:r>
              <a:rPr lang="ru-RU" sz="2500" dirty="0">
                <a:latin typeface="Times New Roman" panose="02020603050405020304" pitchFamily="18" charset="0"/>
                <a:cs typeface="Times New Roman" panose="02020603050405020304" pitchFamily="18" charset="0"/>
              </a:rPr>
              <a:t>→ Способно ли, с Вашей точки зрения, явление культуры (книга, музыкальное произведение, фильм, спектакль) изменить взгляды человека на жизнь?</a:t>
            </a:r>
            <a:br>
              <a:rPr lang="ru-RU" sz="2500" dirty="0">
                <a:latin typeface="Times New Roman" panose="02020603050405020304" pitchFamily="18" charset="0"/>
                <a:cs typeface="Times New Roman" panose="02020603050405020304" pitchFamily="18" charset="0"/>
              </a:rPr>
            </a:br>
            <a:r>
              <a:rPr lang="ru-RU" sz="2500" dirty="0">
                <a:latin typeface="Times New Roman" panose="02020603050405020304" pitchFamily="18" charset="0"/>
                <a:cs typeface="Times New Roman" panose="02020603050405020304" pitchFamily="18" charset="0"/>
              </a:rPr>
              <a:t>→ Чему человек может научиться у природы?</a:t>
            </a:r>
            <a:br>
              <a:rPr lang="ru-RU" sz="2500" dirty="0">
                <a:latin typeface="Times New Roman" panose="02020603050405020304" pitchFamily="18" charset="0"/>
                <a:cs typeface="Times New Roman" panose="02020603050405020304" pitchFamily="18" charset="0"/>
              </a:rPr>
            </a:br>
            <a:endParaRPr lang="ru-RU" sz="2500" dirty="0">
              <a:latin typeface="Times New Roman" panose="02020603050405020304" pitchFamily="18" charset="0"/>
              <a:cs typeface="Times New Roman" panose="02020603050405020304" pitchFamily="18" charset="0"/>
            </a:endParaRPr>
          </a:p>
        </p:txBody>
      </p:sp>
      <p:sp>
        <p:nvSpPr>
          <p:cNvPr id="15387" name="Rectangle 4"/>
          <p:cNvSpPr>
            <a:spLocks noChangeArrowheads="1"/>
          </p:cNvSpPr>
          <p:nvPr/>
        </p:nvSpPr>
        <p:spPr bwMode="auto">
          <a:xfrm>
            <a:off x="3273425" y="17526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304800" eaLnBrk="0" hangingPunct="0">
              <a:tabLst>
                <a:tab pos="46038" algn="l"/>
                <a:tab pos="457200" algn="l"/>
              </a:tabLst>
            </a:pPr>
            <a:endParaRPr lang="ru-RU"/>
          </a:p>
        </p:txBody>
      </p:sp>
    </p:spTree>
    <p:extLst>
      <p:ext uri="{BB962C8B-B14F-4D97-AF65-F5344CB8AC3E}">
        <p14:creationId xmlns:p14="http://schemas.microsoft.com/office/powerpoint/2010/main" val="2183883197"/>
      </p:ext>
    </p:extLst>
  </p:cSld>
  <p:clrMapOvr>
    <a:masterClrMapping/>
  </p:clrMapOvr>
  <p:transition spd="slow">
    <p:cove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Users\Admin\Desktop\_2.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0"/>
            <a:ext cx="89789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250825" y="333375"/>
            <a:ext cx="8569647" cy="5975945"/>
          </a:xfrm>
        </p:spPr>
        <p:txBody>
          <a:bodyPr/>
          <a:lstStyle/>
          <a:p>
            <a:pPr algn="ctr" eaLnBrk="1" fontAlgn="auto" hangingPunct="1">
              <a:spcAft>
                <a:spcPts val="0"/>
              </a:spcAft>
              <a:defRPr/>
            </a:pPr>
            <a:r>
              <a:rPr lang="ru-RU" sz="5400" b="1" dirty="0">
                <a:effectLst>
                  <a:outerShdw blurRad="38100" dist="38100" dir="2700000" algn="tl">
                    <a:srgbClr val="000000">
                      <a:alpha val="43137"/>
                    </a:srgbClr>
                  </a:outerShdw>
                </a:effectLst>
                <a:latin typeface="Times New Roman" pitchFamily="18" charset="0"/>
                <a:cs typeface="Times New Roman" pitchFamily="18" charset="0"/>
              </a:rPr>
              <a:t/>
            </a:r>
            <a:br>
              <a:rPr lang="ru-RU" sz="5400" b="1" dirty="0">
                <a:effectLst>
                  <a:outerShdw blurRad="38100" dist="38100" dir="2700000" algn="tl">
                    <a:srgbClr val="000000">
                      <a:alpha val="43137"/>
                    </a:srgbClr>
                  </a:outerShdw>
                </a:effectLst>
                <a:latin typeface="Times New Roman" pitchFamily="18" charset="0"/>
                <a:cs typeface="Times New Roman" pitchFamily="18" charset="0"/>
              </a:rPr>
            </a:br>
            <a:r>
              <a:rPr lang="ru-RU" sz="4800" b="1" dirty="0">
                <a:latin typeface="Times New Roman" pitchFamily="18" charset="0"/>
                <a:cs typeface="Times New Roman" pitchFamily="18" charset="0"/>
              </a:rPr>
              <a:t>Правила заполнения бланка регистрации и бланков записи участников итогового сочинения (ИЗЛОЖЕНИЯ)</a:t>
            </a:r>
            <a:r>
              <a:rPr lang="ru-RU" sz="3600" b="1" dirty="0">
                <a:latin typeface="Times New Roman" pitchFamily="18" charset="0"/>
                <a:cs typeface="Times New Roman" pitchFamily="18" charset="0"/>
              </a:rPr>
              <a:t/>
            </a:r>
            <a:br>
              <a:rPr lang="ru-RU" sz="3600" b="1" dirty="0">
                <a:latin typeface="Times New Roman" pitchFamily="18" charset="0"/>
                <a:cs typeface="Times New Roman" pitchFamily="18" charset="0"/>
              </a:rPr>
            </a:br>
            <a:endParaRPr lang="ru-RU" sz="3600" b="1" dirty="0">
              <a:effectLst>
                <a:outerShdw blurRad="38100" dist="38100" dir="2700000" algn="tl">
                  <a:srgbClr val="000000">
                    <a:alpha val="43137"/>
                  </a:srgbClr>
                </a:outerShdw>
              </a:effectLst>
              <a:latin typeface="Times New Roman" pitchFamily="18" charset="0"/>
              <a:cs typeface="Times New Roman" pitchFamily="18" charset="0"/>
            </a:endParaRPr>
          </a:p>
        </p:txBody>
      </p:sp>
    </p:spTree>
  </p:cSld>
  <p:clrMapOvr>
    <a:masterClrMapping/>
  </p:clrMapOvr>
  <p:transition spd="slow">
    <p:cove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388" y="260350"/>
            <a:ext cx="8713787" cy="6481763"/>
          </a:xfrm>
        </p:spPr>
        <p:txBody>
          <a:bodyPr rtlCol="0">
            <a:normAutofit fontScale="92500" lnSpcReduction="20000"/>
          </a:bodyPr>
          <a:lstStyle/>
          <a:p>
            <a:pPr eaLnBrk="1" fontAlgn="auto" hangingPunct="1">
              <a:buFont typeface="Wingdings" pitchFamily="2" charset="2"/>
              <a:buChar char="q"/>
              <a:defRPr/>
            </a:pPr>
            <a:r>
              <a:rPr lang="ru-RU" sz="2500" dirty="0">
                <a:latin typeface="Times New Roman" pitchFamily="18" charset="0"/>
                <a:cs typeface="Times New Roman" pitchFamily="18" charset="0"/>
              </a:rPr>
              <a:t>Участники выполняют сочинение (изложение) на односторонних черно-белых бланках регистрации и бланке записи формата А4.</a:t>
            </a:r>
          </a:p>
          <a:p>
            <a:pPr eaLnBrk="1" fontAlgn="auto" hangingPunct="1">
              <a:buFont typeface="Wingdings" pitchFamily="2" charset="2"/>
              <a:buChar char="q"/>
              <a:defRPr/>
            </a:pPr>
            <a:r>
              <a:rPr lang="ru-RU" sz="2500" dirty="0">
                <a:latin typeface="Times New Roman" pitchFamily="18" charset="0"/>
                <a:cs typeface="Times New Roman" pitchFamily="18" charset="0"/>
              </a:rPr>
              <a:t>Все бланки сочинения (изложения) заполняются яркими черными чернилами. Допускается использование </a:t>
            </a:r>
            <a:r>
              <a:rPr lang="ru-RU" sz="2500" dirty="0" err="1">
                <a:latin typeface="Times New Roman" pitchFamily="18" charset="0"/>
                <a:cs typeface="Times New Roman" pitchFamily="18" charset="0"/>
              </a:rPr>
              <a:t>гелевой</a:t>
            </a:r>
            <a:r>
              <a:rPr lang="ru-RU" sz="2500" dirty="0">
                <a:latin typeface="Times New Roman" pitchFamily="18" charset="0"/>
                <a:cs typeface="Times New Roman" pitchFamily="18" charset="0"/>
              </a:rPr>
              <a:t> или капиллярной ручек. </a:t>
            </a:r>
          </a:p>
          <a:p>
            <a:pPr eaLnBrk="1" fontAlgn="auto" hangingPunct="1">
              <a:buFont typeface="Wingdings" pitchFamily="2" charset="2"/>
              <a:buChar char="q"/>
              <a:defRPr/>
            </a:pPr>
            <a:r>
              <a:rPr lang="ru-RU" sz="2500" dirty="0">
                <a:latin typeface="Times New Roman" pitchFamily="18" charset="0"/>
                <a:cs typeface="Times New Roman" pitchFamily="18" charset="0"/>
              </a:rPr>
              <a:t>Участник должен изображать каждую цифру и букву во всех заполняемых полях бланка регистрации и верхней части бланка записи, тщательно копируя образец ее написания из строки с образцами написания символов, расположенной в верхней части бланка регистрации. Каждое поле в бланках заполняется, начиная с первой позиции (в том числе и поля для занесения фамилии, имени и отчества участника). </a:t>
            </a:r>
          </a:p>
          <a:p>
            <a:pPr eaLnBrk="1" fontAlgn="auto" hangingPunct="1">
              <a:buFont typeface="Wingdings" pitchFamily="2" charset="2"/>
              <a:buChar char="q"/>
              <a:defRPr/>
            </a:pPr>
            <a:r>
              <a:rPr lang="ru-RU" sz="2500" dirty="0">
                <a:latin typeface="Times New Roman" pitchFamily="18" charset="0"/>
                <a:cs typeface="Times New Roman" pitchFamily="18" charset="0"/>
              </a:rPr>
              <a:t>Если участник не имеет информации для заполнения поля, он должен оставить его пустым (не делать прочерков).</a:t>
            </a:r>
            <a:r>
              <a:rPr lang="ru-RU" sz="2500" i="1" dirty="0">
                <a:latin typeface="Times New Roman" pitchFamily="18" charset="0"/>
                <a:cs typeface="Times New Roman" pitchFamily="18" charset="0"/>
              </a:rPr>
              <a:t> </a:t>
            </a:r>
          </a:p>
          <a:p>
            <a:pPr eaLnBrk="1" fontAlgn="auto" hangingPunct="1">
              <a:buFont typeface="Wingdings" pitchFamily="2" charset="2"/>
              <a:buChar char="q"/>
              <a:defRPr/>
            </a:pPr>
            <a:endParaRPr lang="ru-RU" sz="2500" i="1" dirty="0">
              <a:latin typeface="Times New Roman" pitchFamily="18" charset="0"/>
              <a:cs typeface="Times New Roman" pitchFamily="18" charset="0"/>
            </a:endParaRPr>
          </a:p>
          <a:p>
            <a:pPr marL="0" indent="0" eaLnBrk="1" fontAlgn="auto" hangingPunct="1">
              <a:buFont typeface="Arial" pitchFamily="34" charset="0"/>
              <a:buNone/>
              <a:defRPr/>
            </a:pPr>
            <a:r>
              <a:rPr lang="ru-RU" sz="2500" i="1" u="sng" dirty="0">
                <a:solidFill>
                  <a:srgbClr val="C00000"/>
                </a:solidFill>
                <a:latin typeface="Times New Roman" pitchFamily="18" charset="0"/>
                <a:cs typeface="Times New Roman" pitchFamily="18" charset="0"/>
              </a:rPr>
              <a:t>ВНИМАНИЕ</a:t>
            </a:r>
            <a:r>
              <a:rPr lang="en-US" sz="2500" i="1" u="sng" dirty="0">
                <a:solidFill>
                  <a:srgbClr val="C00000"/>
                </a:solidFill>
                <a:latin typeface="Times New Roman" pitchFamily="18" charset="0"/>
                <a:cs typeface="Times New Roman" pitchFamily="18" charset="0"/>
              </a:rPr>
              <a:t>:</a:t>
            </a:r>
            <a:r>
              <a:rPr lang="ru-RU" sz="2500" b="0" i="1" dirty="0">
                <a:solidFill>
                  <a:srgbClr val="C00000"/>
                </a:solidFill>
                <a:latin typeface="Times New Roman" pitchFamily="18" charset="0"/>
                <a:cs typeface="Times New Roman" pitchFamily="18" charset="0"/>
              </a:rPr>
              <a:t> Небрежное написание символов может привести к тому, что при автоматизированной обработке символ может быть распознан неправильно!</a:t>
            </a:r>
          </a:p>
          <a:p>
            <a:pPr eaLnBrk="1" fontAlgn="auto" hangingPunct="1">
              <a:buFont typeface="Wingdings" pitchFamily="2" charset="2"/>
              <a:buChar char="q"/>
              <a:defRPr/>
            </a:pPr>
            <a:endParaRPr lang="ru-RU" sz="2500" dirty="0">
              <a:latin typeface="Times New Roman" pitchFamily="18" charset="0"/>
              <a:cs typeface="Times New Roman" pitchFamily="18" charset="0"/>
            </a:endParaRPr>
          </a:p>
          <a:p>
            <a:pPr marL="0" indent="0" eaLnBrk="1" fontAlgn="auto" hangingPunct="1">
              <a:buFont typeface="Arial" pitchFamily="34" charset="0"/>
              <a:buNone/>
              <a:defRPr/>
            </a:pPr>
            <a:endParaRPr lang="ru-RU" dirty="0">
              <a:solidFill>
                <a:srgbClr val="FF0000"/>
              </a:solidFill>
              <a:latin typeface="Times New Roman" pitchFamily="18" charset="0"/>
              <a:cs typeface="Times New Roman" pitchFamily="18" charset="0"/>
            </a:endParaRPr>
          </a:p>
          <a:p>
            <a:pPr marL="0" indent="0" eaLnBrk="1" fontAlgn="auto" hangingPunct="1">
              <a:buFont typeface="Arial" pitchFamily="34" charset="0"/>
              <a:buNone/>
              <a:defRPr/>
            </a:pPr>
            <a:endParaRPr lang="ru-RU" dirty="0">
              <a:latin typeface="Times New Roman" pitchFamily="18" charset="0"/>
              <a:cs typeface="Times New Roman" pitchFamily="18" charset="0"/>
            </a:endParaRPr>
          </a:p>
        </p:txBody>
      </p:sp>
    </p:spTree>
  </p:cSld>
  <p:clrMapOvr>
    <a:masterClrMapping/>
  </p:clrMapOvr>
  <p:transition spd="slow">
    <p:cover/>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alpha val="7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0825" y="0"/>
            <a:ext cx="8497888" cy="836613"/>
          </a:xfrm>
        </p:spPr>
        <p:txBody>
          <a:bodyPr/>
          <a:lstStyle/>
          <a:p>
            <a:pPr algn="ctr" eaLnBrk="1" fontAlgn="auto" hangingPunct="1">
              <a:spcAft>
                <a:spcPts val="0"/>
              </a:spcAft>
              <a:defRPr/>
            </a:pPr>
            <a:r>
              <a:rPr lang="ru-RU" sz="4000" b="1" dirty="0">
                <a:effectLst>
                  <a:outerShdw blurRad="38100" dist="38100" dir="2700000" algn="tl">
                    <a:srgbClr val="000000">
                      <a:alpha val="43137"/>
                    </a:srgbClr>
                  </a:outerShdw>
                </a:effectLst>
                <a:latin typeface="Times New Roman" pitchFamily="18" charset="0"/>
                <a:cs typeface="Times New Roman" pitchFamily="18" charset="0"/>
              </a:rPr>
              <a:t>        </a:t>
            </a:r>
            <a:r>
              <a:rPr lang="ru-RU" sz="4000" b="1" dirty="0">
                <a:latin typeface="Times New Roman" pitchFamily="18" charset="0"/>
                <a:cs typeface="Times New Roman" pitchFamily="18" charset="0"/>
              </a:rPr>
              <a:t>Общие положения</a:t>
            </a:r>
          </a:p>
        </p:txBody>
      </p:sp>
      <p:sp>
        <p:nvSpPr>
          <p:cNvPr id="3" name="Объект 2"/>
          <p:cNvSpPr>
            <a:spLocks noGrp="1"/>
          </p:cNvSpPr>
          <p:nvPr>
            <p:ph idx="1"/>
          </p:nvPr>
        </p:nvSpPr>
        <p:spPr>
          <a:xfrm>
            <a:off x="107950" y="908050"/>
            <a:ext cx="8785225" cy="5949950"/>
          </a:xfrm>
        </p:spPr>
        <p:txBody>
          <a:bodyPr rtlCol="0">
            <a:normAutofit/>
          </a:bodyPr>
          <a:lstStyle/>
          <a:p>
            <a:pPr marL="457200" indent="-457200" algn="just" eaLnBrk="1" fontAlgn="auto" hangingPunct="1">
              <a:buFont typeface="Wingdings" pitchFamily="2" charset="2"/>
              <a:buChar char="q"/>
              <a:defRPr/>
            </a:pPr>
            <a:r>
              <a:rPr lang="ru-RU" sz="3200" b="0" dirty="0">
                <a:latin typeface="Times New Roman" pitchFamily="18" charset="0"/>
                <a:cs typeface="Times New Roman" pitchFamily="18" charset="0"/>
              </a:rPr>
              <a:t>Итоговое сочинение (изложение) является допуском к государственной итоговой аттестации по образовательным программам среднего общего образования. </a:t>
            </a:r>
          </a:p>
          <a:p>
            <a:pPr marL="457200" indent="-457200" algn="just" eaLnBrk="1" fontAlgn="auto" hangingPunct="1">
              <a:buFont typeface="Wingdings" pitchFamily="2" charset="2"/>
              <a:buChar char="q"/>
              <a:defRPr/>
            </a:pPr>
            <a:r>
              <a:rPr lang="ru-RU" sz="3200" b="0" dirty="0">
                <a:latin typeface="Times New Roman" pitchFamily="18" charset="0"/>
                <a:cs typeface="Times New Roman" pitchFamily="18" charset="0"/>
              </a:rPr>
              <a:t>Итоговое сочинение может проводиться в целях использования его результатов при приеме в образовательные организации высшего образования.</a:t>
            </a:r>
          </a:p>
          <a:p>
            <a:pPr marL="457200" indent="-457200" algn="just" eaLnBrk="1" fontAlgn="auto" hangingPunct="1">
              <a:buFont typeface="Wingdings" pitchFamily="2" charset="2"/>
              <a:buChar char="q"/>
              <a:defRPr/>
            </a:pPr>
            <a:r>
              <a:rPr lang="ru-RU" sz="3200" b="0" dirty="0">
                <a:latin typeface="Times New Roman" pitchFamily="18" charset="0"/>
                <a:cs typeface="Times New Roman" pitchFamily="18" charset="0"/>
              </a:rPr>
              <a:t>Результатом итогового сочинения (изложения) является «зачет» или «незачёт».</a:t>
            </a:r>
          </a:p>
          <a:p>
            <a:pPr marL="0" indent="0" eaLnBrk="1" fontAlgn="auto" hangingPunct="1">
              <a:buFont typeface="Arial" pitchFamily="34" charset="0"/>
              <a:buNone/>
              <a:defRPr/>
            </a:pPr>
            <a:endParaRPr lang="ru-RU" dirty="0"/>
          </a:p>
          <a:p>
            <a:pPr marL="0" indent="0" eaLnBrk="1" fontAlgn="auto" hangingPunct="1">
              <a:buFont typeface="Arial" pitchFamily="34" charset="0"/>
              <a:buNone/>
              <a:defRPr/>
            </a:pPr>
            <a:endParaRPr lang="ru-RU" dirty="0"/>
          </a:p>
          <a:p>
            <a:pPr marL="0" indent="0" eaLnBrk="1" fontAlgn="auto" hangingPunct="1">
              <a:buFont typeface="Arial" pitchFamily="34" charset="0"/>
              <a:buNone/>
              <a:defRPr/>
            </a:pPr>
            <a:endParaRPr lang="ru-RU" dirty="0"/>
          </a:p>
        </p:txBody>
      </p:sp>
      <p:pic>
        <p:nvPicPr>
          <p:cNvPr id="2050" name="Picture 2" descr="C:\Users\User\Desktop\84b0de5b560e2602f78c61faf379d14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116632"/>
            <a:ext cx="2170104" cy="792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cove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23728" y="188640"/>
            <a:ext cx="6706320" cy="1080120"/>
          </a:xfrm>
        </p:spPr>
        <p:txBody>
          <a:bodyPr>
            <a:normAutofit fontScale="90000"/>
          </a:bodyPr>
          <a:lstStyle/>
          <a:p>
            <a:pPr eaLnBrk="1" fontAlgn="auto" hangingPunct="1">
              <a:spcAft>
                <a:spcPts val="0"/>
              </a:spcAft>
              <a:defRPr/>
            </a:pPr>
            <a:r>
              <a:rPr lang="ru-RU" sz="3200" b="1" dirty="0">
                <a:solidFill>
                  <a:srgbClr val="C00000"/>
                </a:solidFill>
                <a:latin typeface="Times New Roman" pitchFamily="18" charset="0"/>
                <a:cs typeface="Times New Roman" pitchFamily="18" charset="0"/>
              </a:rPr>
              <a:t>Категорически запрещается!</a:t>
            </a:r>
            <a:br>
              <a:rPr lang="ru-RU" sz="3200" b="1" dirty="0">
                <a:solidFill>
                  <a:srgbClr val="C00000"/>
                </a:solidFill>
                <a:latin typeface="Times New Roman" pitchFamily="18" charset="0"/>
                <a:cs typeface="Times New Roman" pitchFamily="18" charset="0"/>
              </a:rPr>
            </a:br>
            <a:endParaRPr lang="ru-RU" sz="3200" b="1" dirty="0">
              <a:solidFill>
                <a:srgbClr val="C00000"/>
              </a:solidFill>
            </a:endParaRPr>
          </a:p>
        </p:txBody>
      </p:sp>
      <p:sp>
        <p:nvSpPr>
          <p:cNvPr id="3" name="Объект 2"/>
          <p:cNvSpPr>
            <a:spLocks noGrp="1"/>
          </p:cNvSpPr>
          <p:nvPr>
            <p:ph idx="1"/>
          </p:nvPr>
        </p:nvSpPr>
        <p:spPr>
          <a:xfrm>
            <a:off x="179388" y="1052513"/>
            <a:ext cx="8569325" cy="5616575"/>
          </a:xfrm>
        </p:spPr>
        <p:txBody>
          <a:bodyPr rtlCol="0">
            <a:normAutofit fontScale="85000" lnSpcReduction="10000"/>
          </a:bodyPr>
          <a:lstStyle/>
          <a:p>
            <a:pPr marL="0" indent="0" eaLnBrk="1" fontAlgn="auto" hangingPunct="1">
              <a:buFont typeface="Arial" pitchFamily="34" charset="0"/>
              <a:buNone/>
              <a:defRPr/>
            </a:pPr>
            <a:endParaRPr lang="ru-RU" dirty="0">
              <a:solidFill>
                <a:srgbClr val="FF0000"/>
              </a:solidFill>
              <a:latin typeface="Times New Roman" pitchFamily="18" charset="0"/>
              <a:cs typeface="Times New Roman" pitchFamily="18" charset="0"/>
            </a:endParaRPr>
          </a:p>
          <a:p>
            <a:pPr marL="571500" indent="-571500" algn="just" eaLnBrk="1" fontAlgn="auto" hangingPunct="1">
              <a:buFont typeface="Wingdings" pitchFamily="2" charset="2"/>
              <a:buChar char="q"/>
              <a:defRPr/>
            </a:pPr>
            <a:r>
              <a:rPr lang="ru-RU" sz="4000" b="0" dirty="0">
                <a:latin typeface="Times New Roman" pitchFamily="18" charset="0"/>
                <a:cs typeface="Times New Roman" pitchFamily="18" charset="0"/>
              </a:rPr>
              <a:t>делать в полях бланков, вне полей бланков или в полях, заполненных типографским способом, какие-либо записи и пометки, не относящиеся к содержанию полей бланков; </a:t>
            </a:r>
          </a:p>
          <a:p>
            <a:pPr marL="571500" indent="-571500" algn="just" eaLnBrk="1" fontAlgn="auto" hangingPunct="1">
              <a:buFont typeface="Wingdings" pitchFamily="2" charset="2"/>
              <a:buChar char="q"/>
              <a:defRPr/>
            </a:pPr>
            <a:r>
              <a:rPr lang="ru-RU" sz="4000" b="0" dirty="0">
                <a:latin typeface="Times New Roman" pitchFamily="18" charset="0"/>
                <a:cs typeface="Times New Roman" pitchFamily="18" charset="0"/>
              </a:rPr>
              <a:t>использовать для заполнения бланков цветные ручки вместо черной,  карандаш (даже для черновых записей на бланках), средства для исправления внесенной в бланки информации («замазку» и др.). </a:t>
            </a:r>
          </a:p>
          <a:p>
            <a:pPr marL="0" indent="0" eaLnBrk="1" fontAlgn="auto" hangingPunct="1">
              <a:buFont typeface="Arial" pitchFamily="34" charset="0"/>
              <a:buNone/>
              <a:defRPr/>
            </a:pPr>
            <a:endParaRPr lang="ru-RU" dirty="0"/>
          </a:p>
        </p:txBody>
      </p:sp>
      <p:pic>
        <p:nvPicPr>
          <p:cNvPr id="4" name="Picture 2" descr="C:\Users\User\Desktop\84b0de5b560e2602f78c61faf379d14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0064"/>
            <a:ext cx="2170104" cy="6626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cove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91513" cy="828675"/>
          </a:xfrm>
        </p:spPr>
        <p:txBody>
          <a:bodyPr>
            <a:normAutofit fontScale="90000"/>
          </a:bodyPr>
          <a:lstStyle/>
          <a:p>
            <a:pPr algn="ctr" eaLnBrk="1" fontAlgn="auto" hangingPunct="1">
              <a:spcAft>
                <a:spcPts val="0"/>
              </a:spcAft>
              <a:defRPr/>
            </a:pPr>
            <a:r>
              <a:rPr lang="ru-RU" sz="2700" b="1" dirty="0"/>
              <a:t>Заполнение бланка регистрации</a:t>
            </a:r>
            <a:r>
              <a:rPr lang="ru-RU" dirty="0"/>
              <a:t/>
            </a:r>
            <a:br>
              <a:rPr lang="ru-RU" dirty="0"/>
            </a:br>
            <a:endParaRPr lang="ru-RU" dirty="0"/>
          </a:p>
        </p:txBody>
      </p:sp>
      <p:pic>
        <p:nvPicPr>
          <p:cNvPr id="5" name="Рисунок 4"/>
          <p:cNvPicPr/>
          <p:nvPr/>
        </p:nvPicPr>
        <p:blipFill>
          <a:blip r:embed="rId2">
            <a:extLst>
              <a:ext uri="{28A0092B-C50C-407E-A947-70E740481C1C}">
                <a14:useLocalDpi xmlns:a14="http://schemas.microsoft.com/office/drawing/2010/main" val="0"/>
              </a:ext>
            </a:extLst>
          </a:blip>
          <a:srcRect/>
          <a:stretch>
            <a:fillRect/>
          </a:stretch>
        </p:blipFill>
        <p:spPr bwMode="auto">
          <a:xfrm>
            <a:off x="239688" y="476672"/>
            <a:ext cx="4920208" cy="6120680"/>
          </a:xfrm>
          <a:prstGeom prst="rect">
            <a:avLst/>
          </a:prstGeom>
          <a:noFill/>
          <a:ln>
            <a:noFill/>
          </a:ln>
          <a:effectLst>
            <a:innerShdw blurRad="114300">
              <a:prstClr val="black"/>
            </a:innerShdw>
          </a:effectLst>
        </p:spPr>
      </p:pic>
      <p:pic>
        <p:nvPicPr>
          <p:cNvPr id="19460" name="Picture 2" descr="C:\Users\Admin\Desktop\Безымянный.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1"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9388" y="404813"/>
            <a:ext cx="5040312" cy="64341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cove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nvPr>
        </p:nvGraphicFramePr>
        <p:xfrm>
          <a:off x="107950" y="506413"/>
          <a:ext cx="8785225" cy="5708650"/>
        </p:xfrm>
        <a:graphic>
          <a:graphicData uri="http://schemas.openxmlformats.org/drawingml/2006/table">
            <a:tbl>
              <a:tblPr/>
              <a:tblGrid>
                <a:gridCol w="3433763">
                  <a:extLst>
                    <a:ext uri="{9D8B030D-6E8A-4147-A177-3AD203B41FA5}">
                      <a16:colId xmlns:a16="http://schemas.microsoft.com/office/drawing/2014/main" xmlns="" val="20000"/>
                    </a:ext>
                  </a:extLst>
                </a:gridCol>
                <a:gridCol w="5351462">
                  <a:extLst>
                    <a:ext uri="{9D8B030D-6E8A-4147-A177-3AD203B41FA5}">
                      <a16:colId xmlns:a16="http://schemas.microsoft.com/office/drawing/2014/main" xmlns="" val="20001"/>
                    </a:ext>
                  </a:extLst>
                </a:gridCol>
              </a:tblGrid>
              <a:tr h="8255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Поля, заполняемые участником по указанию организатора в кабинете</a:t>
                      </a:r>
                    </a:p>
                  </a:txBody>
                  <a:tcPr marL="37064" marR="37064" marT="37064" marB="37064"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Указания по заполнению</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xmlns="" val="10000"/>
                  </a:ext>
                </a:extLst>
              </a:tr>
              <a:tr h="854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Код региона</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a:ln>
                            <a:noFill/>
                          </a:ln>
                          <a:solidFill>
                            <a:srgbClr val="000000"/>
                          </a:solidFill>
                          <a:effectLst/>
                          <a:latin typeface="Times New Roman" pitchFamily="18" charset="0"/>
                          <a:cs typeface="Times New Roman" pitchFamily="18" charset="0"/>
                        </a:rPr>
                        <a:t>Код субъекта Российской Федерации в соответствии с кодировкой федерального справочника субъектов Российской Федерации </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7"/>
                    </a:solidFill>
                  </a:tcPr>
                </a:tc>
                <a:extLst>
                  <a:ext uri="{0D108BD9-81ED-4DB2-BD59-A6C34878D82A}">
                    <a16:rowId xmlns:a16="http://schemas.microsoft.com/office/drawing/2014/main" xmlns="" val="10001"/>
                  </a:ext>
                </a:extLst>
              </a:tr>
              <a:tr h="8540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Код образовательной организации</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a:ln>
                            <a:noFill/>
                          </a:ln>
                          <a:solidFill>
                            <a:srgbClr val="000000"/>
                          </a:solidFill>
                          <a:effectLst/>
                          <a:latin typeface="Times New Roman" pitchFamily="18" charset="0"/>
                          <a:cs typeface="Times New Roman" pitchFamily="18" charset="0"/>
                        </a:rPr>
                        <a:t>Код образовательной организации, в которой обучается участник, в соответствии с кодировкой, принятой в субъекте Российской Федерации</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7"/>
                    </a:solidFill>
                  </a:tcPr>
                </a:tc>
                <a:extLst>
                  <a:ext uri="{0D108BD9-81ED-4DB2-BD59-A6C34878D82A}">
                    <a16:rowId xmlns:a16="http://schemas.microsoft.com/office/drawing/2014/main" xmlns="" val="10002"/>
                  </a:ext>
                </a:extLst>
              </a:tr>
              <a:tr h="596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Класс: номер, буква</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a:ln>
                            <a:noFill/>
                          </a:ln>
                          <a:solidFill>
                            <a:srgbClr val="000000"/>
                          </a:solidFill>
                          <a:effectLst/>
                          <a:latin typeface="Times New Roman" pitchFamily="18" charset="0"/>
                          <a:cs typeface="Times New Roman" pitchFamily="18" charset="0"/>
                        </a:rPr>
                        <a:t>Информация о классе, в котором обучается выпускник (поступающим не заполняется)</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7"/>
                    </a:solidFill>
                  </a:tcPr>
                </a:tc>
                <a:extLst>
                  <a:ext uri="{0D108BD9-81ED-4DB2-BD59-A6C34878D82A}">
                    <a16:rowId xmlns:a16="http://schemas.microsoft.com/office/drawing/2014/main" xmlns="" val="10003"/>
                  </a:ext>
                </a:extLst>
              </a:tr>
              <a:tr h="5969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Место проведения</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a:ln>
                            <a:noFill/>
                          </a:ln>
                          <a:solidFill>
                            <a:srgbClr val="000000"/>
                          </a:solidFill>
                          <a:effectLst/>
                          <a:latin typeface="Times New Roman" pitchFamily="18" charset="0"/>
                          <a:cs typeface="Times New Roman" pitchFamily="18" charset="0"/>
                        </a:rPr>
                        <a:t>Код образовательной организации, в которой участник пишет сочинение (изложение)</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7"/>
                    </a:solidFill>
                  </a:tcPr>
                </a:tc>
                <a:extLst>
                  <a:ext uri="{0D108BD9-81ED-4DB2-BD59-A6C34878D82A}">
                    <a16:rowId xmlns:a16="http://schemas.microsoft.com/office/drawing/2014/main" xmlns="" val="10004"/>
                  </a:ext>
                </a:extLst>
              </a:tr>
              <a:tr h="584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Номер кабинета</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a:ln>
                            <a:noFill/>
                          </a:ln>
                          <a:solidFill>
                            <a:srgbClr val="000000"/>
                          </a:solidFill>
                          <a:effectLst/>
                          <a:latin typeface="Times New Roman" pitchFamily="18" charset="0"/>
                          <a:cs typeface="Times New Roman" pitchFamily="18" charset="0"/>
                        </a:rPr>
                        <a:t>Номер кабинета, в котором проходит сочинение (изложение)</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7"/>
                    </a:solidFill>
                  </a:tcPr>
                </a:tc>
                <a:extLst>
                  <a:ext uri="{0D108BD9-81ED-4DB2-BD59-A6C34878D82A}">
                    <a16:rowId xmlns:a16="http://schemas.microsoft.com/office/drawing/2014/main" xmlns="" val="10005"/>
                  </a:ext>
                </a:extLst>
              </a:tr>
              <a:tr h="349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Дата проведения</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a:ln>
                            <a:noFill/>
                          </a:ln>
                          <a:solidFill>
                            <a:srgbClr val="000000"/>
                          </a:solidFill>
                          <a:effectLst/>
                          <a:latin typeface="Times New Roman" pitchFamily="18" charset="0"/>
                          <a:cs typeface="Times New Roman" pitchFamily="18" charset="0"/>
                        </a:rPr>
                        <a:t>Дата проведения сочинения (изложения)</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7"/>
                    </a:solidFill>
                  </a:tcPr>
                </a:tc>
                <a:extLst>
                  <a:ext uri="{0D108BD9-81ED-4DB2-BD59-A6C34878D82A}">
                    <a16:rowId xmlns:a16="http://schemas.microsoft.com/office/drawing/2014/main" xmlns="" val="10006"/>
                  </a:ext>
                </a:extLst>
              </a:tr>
              <a:tr h="349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Код вида работы</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000000"/>
                          </a:solidFill>
                          <a:effectLst/>
                          <a:latin typeface="Times New Roman" pitchFamily="18" charset="0"/>
                          <a:cs typeface="Times New Roman" pitchFamily="18" charset="0"/>
                        </a:rPr>
                        <a:t>20 – сочинение, 21 – изложение</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7"/>
                    </a:solidFill>
                  </a:tcPr>
                </a:tc>
                <a:extLst>
                  <a:ext uri="{0D108BD9-81ED-4DB2-BD59-A6C34878D82A}">
                    <a16:rowId xmlns:a16="http://schemas.microsoft.com/office/drawing/2014/main" xmlns="" val="10007"/>
                  </a:ext>
                </a:extLst>
              </a:tr>
              <a:tr h="349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Наименование вида работы</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a:ln>
                            <a:noFill/>
                          </a:ln>
                          <a:solidFill>
                            <a:srgbClr val="000000"/>
                          </a:solidFill>
                          <a:effectLst/>
                          <a:latin typeface="Times New Roman" pitchFamily="18" charset="0"/>
                          <a:cs typeface="Times New Roman" pitchFamily="18" charset="0"/>
                        </a:rPr>
                        <a:t>Указывается вид работы</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7"/>
                    </a:solidFill>
                  </a:tcPr>
                </a:tc>
                <a:extLst>
                  <a:ext uri="{0D108BD9-81ED-4DB2-BD59-A6C34878D82A}">
                    <a16:rowId xmlns:a16="http://schemas.microsoft.com/office/drawing/2014/main" xmlns="" val="10008"/>
                  </a:ext>
                </a:extLst>
              </a:tr>
              <a:tr h="3492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Номер темы</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a:ln>
                            <a:noFill/>
                          </a:ln>
                          <a:solidFill>
                            <a:srgbClr val="000000"/>
                          </a:solidFill>
                          <a:effectLst/>
                          <a:latin typeface="Times New Roman" pitchFamily="18" charset="0"/>
                          <a:cs typeface="Times New Roman" pitchFamily="18" charset="0"/>
                        </a:rPr>
                        <a:t>Указывается в соответствии с выбранной темой</a:t>
                      </a:r>
                    </a:p>
                  </a:txBody>
                  <a:tcPr marL="37064" marR="37064" marT="37064" marB="37064"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7"/>
                    </a:solidFill>
                  </a:tcPr>
                </a:tc>
                <a:extLst>
                  <a:ext uri="{0D108BD9-81ED-4DB2-BD59-A6C34878D82A}">
                    <a16:rowId xmlns:a16="http://schemas.microsoft.com/office/drawing/2014/main" xmlns="" val="10009"/>
                  </a:ext>
                </a:extLst>
              </a:tr>
            </a:tbl>
          </a:graphicData>
        </a:graphic>
      </p:graphicFrame>
      <p:sp>
        <p:nvSpPr>
          <p:cNvPr id="20517" name="Прямоугольник 4"/>
          <p:cNvSpPr>
            <a:spLocks noChangeArrowheads="1"/>
          </p:cNvSpPr>
          <p:nvPr/>
        </p:nvSpPr>
        <p:spPr bwMode="auto">
          <a:xfrm>
            <a:off x="250825" y="106363"/>
            <a:ext cx="85693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ru-RU" sz="2000" b="1">
                <a:latin typeface="Times New Roman" pitchFamily="18" charset="0"/>
                <a:cs typeface="Times New Roman" pitchFamily="18" charset="0"/>
              </a:rPr>
              <a:t>Указание по заполнению полей верхней части бланка регистрации</a:t>
            </a:r>
          </a:p>
        </p:txBody>
      </p:sp>
      <p:sp>
        <p:nvSpPr>
          <p:cNvPr id="20518" name="Прямоугольник 5"/>
          <p:cNvSpPr>
            <a:spLocks noChangeArrowheads="1"/>
          </p:cNvSpPr>
          <p:nvPr/>
        </p:nvSpPr>
        <p:spPr bwMode="auto">
          <a:xfrm>
            <a:off x="312738" y="6211888"/>
            <a:ext cx="8507412"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b="1" i="1" u="sng">
                <a:solidFill>
                  <a:srgbClr val="C00000"/>
                </a:solidFill>
                <a:latin typeface="Times New Roman" pitchFamily="18" charset="0"/>
                <a:cs typeface="Times New Roman" pitchFamily="18" charset="0"/>
              </a:rPr>
              <a:t>ВНИМАНИЕ</a:t>
            </a:r>
            <a:r>
              <a:rPr lang="en-US" b="1" i="1" u="sng">
                <a:solidFill>
                  <a:srgbClr val="C00000"/>
                </a:solidFill>
                <a:latin typeface="Times New Roman" pitchFamily="18" charset="0"/>
                <a:cs typeface="Times New Roman" pitchFamily="18" charset="0"/>
              </a:rPr>
              <a:t>:</a:t>
            </a:r>
            <a:r>
              <a:rPr lang="ru-RU" sz="2000" i="1">
                <a:solidFill>
                  <a:srgbClr val="C00000"/>
                </a:solidFill>
                <a:latin typeface="Times New Roman" pitchFamily="18" charset="0"/>
                <a:cs typeface="Times New Roman" pitchFamily="18" charset="0"/>
              </a:rPr>
              <a:t>бланк регистрации не входит в количество использованных в работе бланков записи!</a:t>
            </a:r>
          </a:p>
          <a:p>
            <a:endParaRPr lang="ru-RU"/>
          </a:p>
        </p:txBody>
      </p:sp>
    </p:spTree>
  </p:cSld>
  <p:clrMapOvr>
    <a:masterClrMapping/>
  </p:clrMapOvr>
  <p:transition spd="slow">
    <p:cove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Объект 4"/>
          <p:cNvGraphicFramePr>
            <a:graphicFrameLocks noGrp="1"/>
          </p:cNvGraphicFramePr>
          <p:nvPr>
            <p:ph idx="1"/>
          </p:nvPr>
        </p:nvGraphicFramePr>
        <p:xfrm>
          <a:off x="323850" y="908050"/>
          <a:ext cx="8424863" cy="4221164"/>
        </p:xfrm>
        <a:graphic>
          <a:graphicData uri="http://schemas.openxmlformats.org/drawingml/2006/table">
            <a:tbl>
              <a:tblPr/>
              <a:tblGrid>
                <a:gridCol w="4211638">
                  <a:extLst>
                    <a:ext uri="{9D8B030D-6E8A-4147-A177-3AD203B41FA5}">
                      <a16:colId xmlns:a16="http://schemas.microsoft.com/office/drawing/2014/main" xmlns="" val="20000"/>
                    </a:ext>
                  </a:extLst>
                </a:gridCol>
                <a:gridCol w="4213225">
                  <a:extLst>
                    <a:ext uri="{9D8B030D-6E8A-4147-A177-3AD203B41FA5}">
                      <a16:colId xmlns:a16="http://schemas.microsoft.com/office/drawing/2014/main" xmlns="" val="20001"/>
                    </a:ext>
                  </a:extLst>
                </a:gridCol>
              </a:tblGrid>
              <a:tr h="7794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a:ln>
                            <a:noFill/>
                          </a:ln>
                          <a:solidFill>
                            <a:srgbClr val="FFFFFF"/>
                          </a:solidFill>
                          <a:effectLst/>
                          <a:latin typeface="Times New Roman" pitchFamily="18" charset="0"/>
                          <a:cs typeface="Times New Roman" pitchFamily="18" charset="0"/>
                        </a:rPr>
                        <a:t>Поля, самостоятельно заполняемые участником ЕГЭ</a:t>
                      </a:r>
                    </a:p>
                  </a:txBody>
                  <a:tcPr marL="38100" marR="38100" marT="38100" marB="381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Указания по заполнению</a:t>
                      </a:r>
                    </a:p>
                  </a:txBody>
                  <a:tcPr marL="38100" marR="38100" marT="38100" marB="381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xmlns="" val="10000"/>
                  </a:ext>
                </a:extLst>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Фамилия</a:t>
                      </a:r>
                    </a:p>
                  </a:txBody>
                  <a:tcPr marL="38100" marR="38100" marT="38100" marB="381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rowSpan="3">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a:ln>
                            <a:noFill/>
                          </a:ln>
                          <a:solidFill>
                            <a:srgbClr val="000000"/>
                          </a:solidFill>
                          <a:effectLst/>
                          <a:latin typeface="Times New Roman" pitchFamily="18" charset="0"/>
                          <a:cs typeface="Times New Roman" pitchFamily="18" charset="0"/>
                        </a:rPr>
                        <a:t>Вносится информация из документа, удостоверяющего личность участника, в соответствии с законодательством Российской Федерации</a:t>
                      </a:r>
                    </a:p>
                  </a:txBody>
                  <a:tcPr marL="38100" marR="38100" marT="38100" marB="381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7"/>
                    </a:solidFill>
                  </a:tcPr>
                </a:tc>
                <a:extLst>
                  <a:ext uri="{0D108BD9-81ED-4DB2-BD59-A6C34878D82A}">
                    <a16:rowId xmlns:a16="http://schemas.microsoft.com/office/drawing/2014/main" xmlns="" val="10001"/>
                  </a:ext>
                </a:extLst>
              </a:tr>
              <a:tr h="4572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Имя</a:t>
                      </a:r>
                    </a:p>
                  </a:txBody>
                  <a:tcPr marL="38100" marR="38100" marT="38100" marB="381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vMerge="1">
                  <a:txBody>
                    <a:bodyPr/>
                    <a:lstStyle/>
                    <a:p>
                      <a:endParaRPr lang="ru-RU"/>
                    </a:p>
                  </a:txBody>
                  <a:tcPr/>
                </a:tc>
                <a:extLst>
                  <a:ext uri="{0D108BD9-81ED-4DB2-BD59-A6C34878D82A}">
                    <a16:rowId xmlns:a16="http://schemas.microsoft.com/office/drawing/2014/main" xmlns="" val="10002"/>
                  </a:ext>
                </a:extLst>
              </a:tr>
              <a:tr h="5111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Отчество</a:t>
                      </a:r>
                    </a:p>
                  </a:txBody>
                  <a:tcPr marL="38100" marR="38100" marT="38100" marB="381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vMerge="1">
                  <a:txBody>
                    <a:bodyPr/>
                    <a:lstStyle/>
                    <a:p>
                      <a:endParaRPr lang="ru-RU"/>
                    </a:p>
                  </a:txBody>
                  <a:tcPr/>
                </a:tc>
                <a:extLst>
                  <a:ext uri="{0D108BD9-81ED-4DB2-BD59-A6C34878D82A}">
                    <a16:rowId xmlns:a16="http://schemas.microsoft.com/office/drawing/2014/main" xmlns="" val="10003"/>
                  </a:ext>
                </a:extLst>
              </a:tr>
              <a:tr h="457200">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Документ</a:t>
                      </a:r>
                    </a:p>
                  </a:txBody>
                  <a:tcPr marL="38100" marR="38100" marT="38100" marB="381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endParaRPr lang="ru-RU"/>
                    </a:p>
                  </a:txBody>
                  <a:tcPr/>
                </a:tc>
                <a:extLst>
                  <a:ext uri="{0D108BD9-81ED-4DB2-BD59-A6C34878D82A}">
                    <a16:rowId xmlns:a16="http://schemas.microsoft.com/office/drawing/2014/main" xmlns="" val="10004"/>
                  </a:ext>
                </a:extLst>
              </a:tr>
              <a:tr h="779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Серия</a:t>
                      </a:r>
                    </a:p>
                  </a:txBody>
                  <a:tcPr marL="38100" marR="38100" marT="38100" marB="381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a:ln>
                            <a:noFill/>
                          </a:ln>
                          <a:solidFill>
                            <a:srgbClr val="000000"/>
                          </a:solidFill>
                          <a:effectLst/>
                          <a:latin typeface="Times New Roman" pitchFamily="18" charset="0"/>
                          <a:cs typeface="Times New Roman" pitchFamily="18" charset="0"/>
                        </a:rPr>
                        <a:t>В поле записываются арабские цифры серии без пробелов. Например: 4600</a:t>
                      </a:r>
                    </a:p>
                  </a:txBody>
                  <a:tcPr marL="38100" marR="38100" marT="38100" marB="381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7"/>
                    </a:solidFill>
                  </a:tcPr>
                </a:tc>
                <a:extLst>
                  <a:ext uri="{0D108BD9-81ED-4DB2-BD59-A6C34878D82A}">
                    <a16:rowId xmlns:a16="http://schemas.microsoft.com/office/drawing/2014/main" xmlns="" val="10005"/>
                  </a:ext>
                </a:extLst>
              </a:tr>
              <a:tr h="7794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a:ln>
                            <a:noFill/>
                          </a:ln>
                          <a:solidFill>
                            <a:srgbClr val="FFFFFF"/>
                          </a:solidFill>
                          <a:effectLst/>
                          <a:latin typeface="Times New Roman" pitchFamily="18" charset="0"/>
                          <a:cs typeface="Times New Roman" pitchFamily="18" charset="0"/>
                        </a:rPr>
                        <a:t>Номер</a:t>
                      </a:r>
                    </a:p>
                  </a:txBody>
                  <a:tcPr marL="38100" marR="38100" marT="38100" marB="381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a:ln>
                            <a:noFill/>
                          </a:ln>
                          <a:solidFill>
                            <a:srgbClr val="000000"/>
                          </a:solidFill>
                          <a:effectLst/>
                          <a:latin typeface="Times New Roman" pitchFamily="18" charset="0"/>
                          <a:cs typeface="Times New Roman" pitchFamily="18" charset="0"/>
                        </a:rPr>
                        <a:t>Записываются арабские цифры номера без пробелов. Например: 918762</a:t>
                      </a:r>
                    </a:p>
                  </a:txBody>
                  <a:tcPr marL="38100" marR="38100" marT="38100" marB="3810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7D7D7"/>
                    </a:solidFill>
                  </a:tcPr>
                </a:tc>
                <a:extLst>
                  <a:ext uri="{0D108BD9-81ED-4DB2-BD59-A6C34878D82A}">
                    <a16:rowId xmlns:a16="http://schemas.microsoft.com/office/drawing/2014/main" xmlns="" val="10006"/>
                  </a:ext>
                </a:extLst>
              </a:tr>
            </a:tbl>
          </a:graphicData>
        </a:graphic>
      </p:graphicFrame>
      <p:sp>
        <p:nvSpPr>
          <p:cNvPr id="21530" name="Прямоугольник 5"/>
          <p:cNvSpPr>
            <a:spLocks noChangeArrowheads="1"/>
          </p:cNvSpPr>
          <p:nvPr/>
        </p:nvSpPr>
        <p:spPr bwMode="auto">
          <a:xfrm>
            <a:off x="323850" y="188913"/>
            <a:ext cx="84248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ru-RU" sz="2000" b="1">
                <a:latin typeface="Times New Roman" pitchFamily="18" charset="0"/>
                <a:cs typeface="Times New Roman" pitchFamily="18" charset="0"/>
              </a:rPr>
              <a:t>Указания</a:t>
            </a:r>
            <a:r>
              <a:rPr lang="ru-RU" b="1">
                <a:latin typeface="Times New Roman" pitchFamily="18" charset="0"/>
                <a:cs typeface="Times New Roman" pitchFamily="18" charset="0"/>
              </a:rPr>
              <a:t> по заполнению полей «Сведения об участнике»</a:t>
            </a:r>
          </a:p>
        </p:txBody>
      </p:sp>
      <p:sp>
        <p:nvSpPr>
          <p:cNvPr id="21531" name="Прямоугольник 6"/>
          <p:cNvSpPr>
            <a:spLocks noChangeArrowheads="1"/>
          </p:cNvSpPr>
          <p:nvPr/>
        </p:nvSpPr>
        <p:spPr bwMode="auto">
          <a:xfrm>
            <a:off x="179388" y="5657850"/>
            <a:ext cx="835342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ru-RU" sz="2000" b="1" i="1" u="sng">
                <a:solidFill>
                  <a:srgbClr val="C00000"/>
                </a:solidFill>
                <a:latin typeface="Times New Roman" pitchFamily="18" charset="0"/>
                <a:cs typeface="Times New Roman" pitchFamily="18" charset="0"/>
              </a:rPr>
              <a:t>Примечание</a:t>
            </a:r>
            <a:r>
              <a:rPr lang="en-US" sz="2000" b="1" i="1" u="sng">
                <a:solidFill>
                  <a:srgbClr val="C00000"/>
                </a:solidFill>
                <a:latin typeface="Times New Roman" pitchFamily="18" charset="0"/>
                <a:cs typeface="Times New Roman" pitchFamily="18" charset="0"/>
              </a:rPr>
              <a:t>:</a:t>
            </a:r>
            <a:r>
              <a:rPr lang="en-US" sz="2000" i="1">
                <a:solidFill>
                  <a:srgbClr val="C00000"/>
                </a:solidFill>
                <a:latin typeface="Times New Roman" pitchFamily="18" charset="0"/>
                <a:cs typeface="Times New Roman" pitchFamily="18" charset="0"/>
              </a:rPr>
              <a:t> </a:t>
            </a:r>
            <a:r>
              <a:rPr lang="ru-RU" sz="2000" i="1">
                <a:solidFill>
                  <a:srgbClr val="C00000"/>
                </a:solidFill>
                <a:latin typeface="Times New Roman" pitchFamily="18" charset="0"/>
                <a:cs typeface="Times New Roman" pitchFamily="18" charset="0"/>
              </a:rPr>
              <a:t>в средней части бланка регистрации также расположена краткая инструкция по заполнению бланков  и поле для подписи участника. </a:t>
            </a:r>
          </a:p>
        </p:txBody>
      </p:sp>
    </p:spTree>
  </p:cSld>
  <p:clrMapOvr>
    <a:masterClrMapping/>
  </p:clrMapOvr>
  <p:transition spd="slow">
    <p:cove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Прямоугольник 3"/>
          <p:cNvSpPr>
            <a:spLocks noChangeArrowheads="1"/>
          </p:cNvSpPr>
          <p:nvPr/>
        </p:nvSpPr>
        <p:spPr bwMode="auto">
          <a:xfrm>
            <a:off x="323850" y="188913"/>
            <a:ext cx="8424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ru-RU" sz="2400" b="1" dirty="0">
                <a:latin typeface="Times New Roman" pitchFamily="18" charset="0"/>
                <a:cs typeface="Times New Roman" pitchFamily="18" charset="0"/>
              </a:rPr>
              <a:t>Указания по заполнению нижней части бланка</a:t>
            </a:r>
          </a:p>
        </p:txBody>
      </p:sp>
      <p:sp>
        <p:nvSpPr>
          <p:cNvPr id="22531" name="Прямоугольник 1"/>
          <p:cNvSpPr>
            <a:spLocks noChangeArrowheads="1"/>
          </p:cNvSpPr>
          <p:nvPr/>
        </p:nvSpPr>
        <p:spPr bwMode="auto">
          <a:xfrm>
            <a:off x="179388" y="765175"/>
            <a:ext cx="8713787" cy="612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457200" indent="-457200" algn="just">
              <a:buFont typeface="Wingdings" pitchFamily="2" charset="2"/>
              <a:buChar char="q"/>
            </a:pPr>
            <a:r>
              <a:rPr lang="ru-RU" sz="2800">
                <a:latin typeface="Times New Roman" pitchFamily="18" charset="0"/>
                <a:cs typeface="Times New Roman" pitchFamily="18" charset="0"/>
              </a:rPr>
              <a:t>Нижняя часть копии бланка регистрации заполняется яркими черными чернилами. </a:t>
            </a:r>
          </a:p>
          <a:p>
            <a:pPr marL="457200" indent="-457200" algn="just">
              <a:buFont typeface="Wingdings" pitchFamily="2" charset="2"/>
              <a:buChar char="q"/>
            </a:pPr>
            <a:r>
              <a:rPr lang="ru-RU" sz="2800">
                <a:latin typeface="Times New Roman" pitchFamily="18" charset="0"/>
                <a:cs typeface="Times New Roman" pitchFamily="18" charset="0"/>
              </a:rPr>
              <a:t>Эксперт комиссии заполняет копии бланков регистрации итогового сочинения (изложения). </a:t>
            </a:r>
          </a:p>
          <a:p>
            <a:pPr marL="457200" indent="-457200" algn="just">
              <a:buFont typeface="Wingdings" pitchFamily="2" charset="2"/>
              <a:buChar char="q"/>
            </a:pPr>
            <a:r>
              <a:rPr lang="ru-RU" sz="2800">
                <a:latin typeface="Times New Roman" pitchFamily="18" charset="0"/>
                <a:cs typeface="Times New Roman" pitchFamily="18" charset="0"/>
              </a:rPr>
              <a:t>Ответственное лицо, уполномоченное руководителем образовательной организации переносит результаты проверки из копий бланков регистрации в оригиналы бланков регистрации участников итогового сочинения (изложения).</a:t>
            </a:r>
          </a:p>
          <a:p>
            <a:pPr marL="457200" indent="-457200" algn="just">
              <a:buFont typeface="Wingdings" pitchFamily="2" charset="2"/>
              <a:buChar char="q"/>
            </a:pPr>
            <a:r>
              <a:rPr lang="ru-RU" sz="2800">
                <a:latin typeface="Times New Roman" pitchFamily="18" charset="0"/>
                <a:cs typeface="Times New Roman" pitchFamily="18" charset="0"/>
              </a:rPr>
              <a:t>Эксперт комиссии (ответственное лицо) должен пометить «крестиком» клетки, соответствующие результатам оценивания работы экспертом. «Крестик» должен быть проставлен четко внутри квадрата.</a:t>
            </a:r>
          </a:p>
        </p:txBody>
      </p:sp>
    </p:spTree>
  </p:cSld>
  <p:clrMapOvr>
    <a:masterClrMapping/>
  </p:clrMapOvr>
  <p:transition spd="slow">
    <p:cove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686800" cy="755650"/>
          </a:xfrm>
        </p:spPr>
        <p:txBody>
          <a:bodyPr/>
          <a:lstStyle/>
          <a:p>
            <a:pPr eaLnBrk="1" fontAlgn="auto" hangingPunct="1">
              <a:spcAft>
                <a:spcPts val="0"/>
              </a:spcAft>
              <a:defRPr/>
            </a:pPr>
            <a:r>
              <a:rPr lang="ru-RU" sz="2000" b="1" dirty="0">
                <a:effectLst>
                  <a:outerShdw blurRad="38100" dist="38100" dir="2700000" algn="tl">
                    <a:srgbClr val="000000">
                      <a:alpha val="43137"/>
                    </a:srgbClr>
                  </a:outerShdw>
                </a:effectLst>
                <a:latin typeface="Times New Roman" pitchFamily="18" charset="0"/>
                <a:cs typeface="Times New Roman" pitchFamily="18" charset="0"/>
              </a:rPr>
              <a:t>Заполнение поля «Требование к сочинению (изложения)»</a:t>
            </a:r>
            <a:r>
              <a:rPr lang="ru-RU" sz="1800" b="1" dirty="0">
                <a:effectLst>
                  <a:outerShdw blurRad="38100" dist="38100" dir="2700000" algn="tl">
                    <a:srgbClr val="000000">
                      <a:alpha val="43137"/>
                    </a:srgbClr>
                  </a:outerShdw>
                </a:effectLst>
                <a:latin typeface="Times New Roman" pitchFamily="18" charset="0"/>
                <a:cs typeface="Times New Roman" pitchFamily="18" charset="0"/>
              </a:rPr>
              <a:t/>
            </a:r>
            <a:br>
              <a:rPr lang="ru-RU" sz="1800" b="1" dirty="0">
                <a:effectLst>
                  <a:outerShdw blurRad="38100" dist="38100" dir="2700000" algn="tl">
                    <a:srgbClr val="000000">
                      <a:alpha val="43137"/>
                    </a:srgbClr>
                  </a:outerShdw>
                </a:effectLst>
                <a:latin typeface="Times New Roman" pitchFamily="18" charset="0"/>
                <a:cs typeface="Times New Roman" pitchFamily="18" charset="0"/>
              </a:rPr>
            </a:br>
            <a:endParaRPr lang="ru-RU" sz="1800" b="1" dirty="0">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5" name="Прямоугольник 4"/>
          <p:cNvSpPr/>
          <p:nvPr/>
        </p:nvSpPr>
        <p:spPr>
          <a:xfrm>
            <a:off x="168275" y="3068638"/>
            <a:ext cx="8640763" cy="4248150"/>
          </a:xfrm>
          <a:prstGeom prst="rect">
            <a:avLst/>
          </a:prstGeom>
        </p:spPr>
        <p:txBody>
          <a:bodyPr>
            <a:spAutoFit/>
          </a:bodyPr>
          <a:lstStyle/>
          <a:p>
            <a:pPr algn="just" fontAlgn="auto">
              <a:spcBef>
                <a:spcPts val="0"/>
              </a:spcBef>
              <a:spcAft>
                <a:spcPts val="0"/>
              </a:spcAft>
              <a:defRPr/>
            </a:pPr>
            <a:r>
              <a:rPr lang="ru-RU" sz="1200" b="1" dirty="0">
                <a:effectLst>
                  <a:outerShdw blurRad="38100" dist="38100" dir="2700000" algn="tl">
                    <a:srgbClr val="000000">
                      <a:alpha val="43137"/>
                    </a:srgbClr>
                  </a:outerShdw>
                </a:effectLst>
                <a:latin typeface="Times New Roman" pitchFamily="18" charset="0"/>
                <a:cs typeface="Times New Roman" pitchFamily="18" charset="0"/>
              </a:rPr>
              <a:t>Требование № 1.	«Объем итогового сочинения (изложения)»</a:t>
            </a:r>
          </a:p>
          <a:p>
            <a:pPr algn="just">
              <a:defRPr/>
            </a:pPr>
            <a:r>
              <a:rPr lang="ru-RU" sz="1200" dirty="0">
                <a:latin typeface="Times New Roman" pitchFamily="18" charset="0"/>
                <a:cs typeface="Times New Roman" pitchFamily="18" charset="0"/>
              </a:rPr>
              <a:t>Если в сочинении менее 250 слов, а в изложении менее 150 слов  (в подсчёт включаются все слова, в том числе и служебные), то выставляется «незачет» за невыполнение требования № 1 и «незачет» за всю работу в целом (такие итоговые сочинения (изложения) не проверяются по критериям оценивания). </a:t>
            </a:r>
          </a:p>
          <a:p>
            <a:pPr algn="just">
              <a:defRPr/>
            </a:pPr>
            <a:r>
              <a:rPr lang="ru-RU" sz="1200" dirty="0">
                <a:latin typeface="Times New Roman" pitchFamily="18" charset="0"/>
                <a:cs typeface="Times New Roman" pitchFamily="18" charset="0"/>
              </a:rPr>
              <a:t>Эксперт комиссии (ответственное лицо) выставляет «незачет» за невыполнение требования № 1. В клетки по всем критериям оценивания выставляется «незачет».                 В поле «Результат проверки сочинения (изложения) ставится «незачет»</a:t>
            </a:r>
          </a:p>
          <a:p>
            <a:pPr algn="just">
              <a:defRPr/>
            </a:pPr>
            <a:r>
              <a:rPr lang="ru-RU" sz="1200" b="1" dirty="0">
                <a:effectLst>
                  <a:outerShdw blurRad="38100" dist="38100" dir="2700000" algn="tl">
                    <a:srgbClr val="000000">
                      <a:alpha val="43137"/>
                    </a:srgbClr>
                  </a:outerShdw>
                </a:effectLst>
                <a:latin typeface="Times New Roman" pitchFamily="18" charset="0"/>
                <a:cs typeface="Times New Roman" pitchFamily="18" charset="0"/>
              </a:rPr>
              <a:t>Требование № 2.	 «Самостоятельность написания итогового сочинения (изложения)»</a:t>
            </a:r>
          </a:p>
          <a:p>
            <a:pPr algn="just">
              <a:defRPr/>
            </a:pPr>
            <a:r>
              <a:rPr lang="ru-RU" sz="1200" dirty="0">
                <a:latin typeface="Times New Roman" pitchFamily="18" charset="0"/>
                <a:cs typeface="Times New Roman" pitchFamily="18" charset="0"/>
              </a:rPr>
              <a:t>Итоговое сочинение (изложение) выполняется самостоятельно. Допускается прямое или косвенное цитирование с обязательной ссылкой на источник (ссылка дается в свободной форме). Объем цитирования не должен превышать объем собственного текста участника. </a:t>
            </a:r>
          </a:p>
          <a:p>
            <a:pPr algn="just">
              <a:defRPr/>
            </a:pPr>
            <a:r>
              <a:rPr lang="ru-RU" sz="1200" dirty="0">
                <a:latin typeface="Times New Roman" pitchFamily="18" charset="0"/>
                <a:cs typeface="Times New Roman" pitchFamily="18" charset="0"/>
              </a:rPr>
              <a:t>Итоговое изложение:   не допускается списывание изложения из какого-либо источника (работа другого участника, исходный текст и др.).</a:t>
            </a:r>
          </a:p>
          <a:p>
            <a:pPr algn="just">
              <a:defRPr/>
            </a:pPr>
            <a:r>
              <a:rPr lang="ru-RU" sz="1200" dirty="0">
                <a:latin typeface="Times New Roman" pitchFamily="18" charset="0"/>
                <a:cs typeface="Times New Roman" pitchFamily="18" charset="0"/>
              </a:rPr>
              <a:t>Если сочинение (изложение) признано  несамостоятельным, то выставляется «незачет» за невыполнение требования № 2 и «незачет» за всю работу в целом (такие итоговые сочинения (изложения) не проверяются по критериям оценивания).</a:t>
            </a:r>
          </a:p>
          <a:p>
            <a:pPr algn="just">
              <a:defRPr/>
            </a:pPr>
            <a:r>
              <a:rPr lang="ru-RU" sz="1200" dirty="0">
                <a:latin typeface="Times New Roman" pitchFamily="18" charset="0"/>
                <a:cs typeface="Times New Roman" pitchFamily="18" charset="0"/>
              </a:rPr>
              <a:t>Эксперт комиссии (ответственное лицо, технический специалист) выставляет «незачет» за невыполнение требования № 2. В клетки по всем критериям оценивания выставляется «незачет». В поле «Результат проверки сочинения (изложения)» ставится «незачет».</a:t>
            </a:r>
          </a:p>
          <a:p>
            <a:pPr algn="just">
              <a:defRPr/>
            </a:pPr>
            <a:r>
              <a:rPr lang="ru-RU" sz="1200" dirty="0">
                <a:latin typeface="Times New Roman" pitchFamily="18" charset="0"/>
                <a:cs typeface="Times New Roman" pitchFamily="18" charset="0"/>
              </a:rPr>
              <a:t> Если итоговое сочинение (изложение) соответствует требованию № 1 и требованию № 2, то эксперт комиссии (ответственное лицо) выставляет «зачет» за выполнение требования № 1 и требования № 2. Указанные сочинения (изложения) оценивается по критериям.</a:t>
            </a:r>
          </a:p>
          <a:p>
            <a:pPr>
              <a:defRPr/>
            </a:pPr>
            <a:endParaRPr lang="ru-RU" sz="1000" dirty="0"/>
          </a:p>
          <a:p>
            <a:pPr>
              <a:defRPr/>
            </a:pPr>
            <a:endParaRPr lang="ru-RU" sz="1000" dirty="0"/>
          </a:p>
          <a:p>
            <a:pPr>
              <a:defRPr/>
            </a:pPr>
            <a:endParaRPr lang="ru-RU" sz="1000" b="1"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2355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8175" y="620713"/>
            <a:ext cx="4751388"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cove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950" y="333375"/>
            <a:ext cx="8785225" cy="935038"/>
          </a:xfrm>
        </p:spPr>
        <p:txBody>
          <a:bodyPr>
            <a:noAutofit/>
          </a:bodyPr>
          <a:lstStyle/>
          <a:p>
            <a:pPr algn="ctr" eaLnBrk="1" fontAlgn="auto" hangingPunct="1">
              <a:spcAft>
                <a:spcPts val="0"/>
              </a:spcAft>
              <a:defRPr/>
            </a:pPr>
            <a:r>
              <a:rPr lang="ru-RU" sz="2400" b="1" dirty="0">
                <a:latin typeface="Times New Roman" pitchFamily="18" charset="0"/>
                <a:cs typeface="Times New Roman" pitchFamily="18" charset="0"/>
              </a:rPr>
              <a:t>Заполнение поля «Результаты оценивания сочинения (изложения)»</a:t>
            </a:r>
            <a:r>
              <a:rPr lang="ru-RU" sz="2400" dirty="0"/>
              <a:t/>
            </a:r>
            <a:br>
              <a:rPr lang="ru-RU" sz="2400" dirty="0"/>
            </a:br>
            <a:endParaRPr lang="ru-RU" sz="2400" dirty="0"/>
          </a:p>
        </p:txBody>
      </p:sp>
      <p:sp>
        <p:nvSpPr>
          <p:cNvPr id="5" name="Прямоугольник 4"/>
          <p:cNvSpPr/>
          <p:nvPr/>
        </p:nvSpPr>
        <p:spPr>
          <a:xfrm>
            <a:off x="338138" y="3716338"/>
            <a:ext cx="8280400" cy="3448050"/>
          </a:xfrm>
          <a:prstGeom prst="rect">
            <a:avLst/>
          </a:prstGeom>
        </p:spPr>
        <p:txBody>
          <a:bodyPr>
            <a:spAutoFit/>
          </a:bodyPr>
          <a:lstStyle/>
          <a:p>
            <a:pPr algn="just">
              <a:defRPr/>
            </a:pPr>
            <a:r>
              <a:rPr lang="ru-RU" sz="1550" dirty="0">
                <a:latin typeface="Times New Roman" pitchFamily="18" charset="0"/>
                <a:cs typeface="Times New Roman" pitchFamily="18" charset="0"/>
              </a:rPr>
              <a:t>Для каждого критерия должно быть помечено только одно поле: либо «зачет», либо «незачет». </a:t>
            </a:r>
          </a:p>
          <a:p>
            <a:pPr algn="just">
              <a:defRPr/>
            </a:pPr>
            <a:r>
              <a:rPr lang="ru-RU" sz="1550" dirty="0">
                <a:latin typeface="Times New Roman" pitchFamily="18" charset="0"/>
                <a:cs typeface="Times New Roman" pitchFamily="18" charset="0"/>
              </a:rPr>
              <a:t>1.Если за сочинение (изложение) по критерию № 1 выставлен «незачет», то сочинение (изложение) по критериям № 2- № 5 не проверяется. В клетки по всем критериям оценивания выставляется «незачет».</a:t>
            </a:r>
          </a:p>
          <a:p>
            <a:pPr algn="just">
              <a:defRPr/>
            </a:pPr>
            <a:r>
              <a:rPr lang="ru-RU" sz="1550" dirty="0">
                <a:latin typeface="Times New Roman" pitchFamily="18" charset="0"/>
                <a:cs typeface="Times New Roman" pitchFamily="18" charset="0"/>
              </a:rPr>
              <a:t>2.Если за сочинение (изложение) по критерию № 1 выставлен «зачет», а по критерию № 2 выставлен «незачет», то сочинение по критериям № 3- № 5 не проверяется. В клетки по критериям оценивания № 3- № 5 выставляется «незачет».</a:t>
            </a:r>
          </a:p>
          <a:p>
            <a:pPr algn="just">
              <a:defRPr/>
            </a:pPr>
            <a:r>
              <a:rPr lang="ru-RU" sz="1550" dirty="0">
                <a:latin typeface="Times New Roman" pitchFamily="18" charset="0"/>
                <a:cs typeface="Times New Roman" pitchFamily="18" charset="0"/>
              </a:rPr>
              <a:t>3.Во всех остальных случаях сочинение (изложение) проверяется по всем пяти критериям и оценивается по системе «зачет»/«незачет» (например, нельзя не проверять работу по критериям К4 и К5, если выпускник получил зачет на основании зачетов по критериям К1, К2, К3). </a:t>
            </a:r>
          </a:p>
          <a:p>
            <a:pPr algn="just">
              <a:defRPr/>
            </a:pPr>
            <a:r>
              <a:rPr lang="ru-RU" sz="1550" dirty="0">
                <a:latin typeface="Times New Roman" pitchFamily="18" charset="0"/>
                <a:cs typeface="Times New Roman" pitchFamily="18" charset="0"/>
              </a:rPr>
              <a:t>После окончания заполнения бланка регистрации ответственное лицо ставит свою подпись в специально отведенном для этого поле. </a:t>
            </a:r>
          </a:p>
          <a:p>
            <a:pPr marL="342900" indent="-342900">
              <a:buFontTx/>
              <a:buAutoNum type="arabicPeriod" startAt="3"/>
              <a:defRPr/>
            </a:pPr>
            <a:endParaRPr lang="ru-RU" sz="1600" dirty="0"/>
          </a:p>
          <a:p>
            <a:pPr algn="ctr" fontAlgn="auto">
              <a:spcBef>
                <a:spcPts val="0"/>
              </a:spcBef>
              <a:spcAft>
                <a:spcPts val="0"/>
              </a:spcAft>
              <a:defRPr/>
            </a:pPr>
            <a:endParaRPr lang="ru-RU" sz="1600" dirty="0">
              <a:latin typeface="Times New Roman" pitchFamily="18" charset="0"/>
              <a:cs typeface="Times New Roman" pitchFamily="18" charset="0"/>
            </a:endParaRPr>
          </a:p>
        </p:txBody>
      </p:sp>
      <p:pic>
        <p:nvPicPr>
          <p:cNvPr id="2458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32013" y="908050"/>
            <a:ext cx="4641850" cy="2736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cove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218488" cy="1371600"/>
          </a:xfrm>
        </p:spPr>
        <p:txBody>
          <a:bodyPr/>
          <a:lstStyle/>
          <a:p>
            <a:pPr eaLnBrk="1" fontAlgn="auto" hangingPunct="1">
              <a:spcAft>
                <a:spcPts val="0"/>
              </a:spcAft>
              <a:defRPr/>
            </a:pPr>
            <a:r>
              <a:rPr lang="ru-RU" b="1" dirty="0">
                <a:solidFill>
                  <a:srgbClr val="C00000"/>
                </a:solidFill>
                <a:latin typeface="Times New Roman" pitchFamily="18" charset="0"/>
                <a:cs typeface="Times New Roman" pitchFamily="18" charset="0"/>
              </a:rPr>
              <a:t>Категорически запрещается!</a:t>
            </a:r>
            <a:r>
              <a:rPr lang="ru-RU" b="1" dirty="0">
                <a:solidFill>
                  <a:srgbClr val="FF0000"/>
                </a:solidFill>
                <a:latin typeface="Times New Roman" pitchFamily="18" charset="0"/>
                <a:cs typeface="Times New Roman" pitchFamily="18" charset="0"/>
              </a:rPr>
              <a:t/>
            </a:r>
            <a:br>
              <a:rPr lang="ru-RU" b="1" dirty="0">
                <a:solidFill>
                  <a:srgbClr val="FF0000"/>
                </a:solidFill>
                <a:latin typeface="Times New Roman" pitchFamily="18" charset="0"/>
                <a:cs typeface="Times New Roman" pitchFamily="18" charset="0"/>
              </a:rPr>
            </a:br>
            <a:endParaRPr lang="ru-RU" b="1" dirty="0"/>
          </a:p>
        </p:txBody>
      </p:sp>
      <p:sp>
        <p:nvSpPr>
          <p:cNvPr id="3" name="Объект 2"/>
          <p:cNvSpPr>
            <a:spLocks noGrp="1"/>
          </p:cNvSpPr>
          <p:nvPr>
            <p:ph idx="1"/>
          </p:nvPr>
        </p:nvSpPr>
        <p:spPr>
          <a:xfrm>
            <a:off x="22225" y="1052513"/>
            <a:ext cx="8569325" cy="5616575"/>
          </a:xfrm>
        </p:spPr>
        <p:txBody>
          <a:bodyPr rtlCol="0">
            <a:normAutofit fontScale="92500" lnSpcReduction="20000"/>
          </a:bodyPr>
          <a:lstStyle/>
          <a:p>
            <a:pPr marL="0" indent="0" eaLnBrk="1" fontAlgn="auto" hangingPunct="1">
              <a:buFont typeface="Arial" pitchFamily="34" charset="0"/>
              <a:buNone/>
              <a:defRPr/>
            </a:pPr>
            <a:endParaRPr lang="ru-RU" dirty="0">
              <a:solidFill>
                <a:srgbClr val="FF0000"/>
              </a:solidFill>
              <a:latin typeface="Times New Roman" pitchFamily="18" charset="0"/>
              <a:cs typeface="Times New Roman" pitchFamily="18" charset="0"/>
            </a:endParaRPr>
          </a:p>
          <a:p>
            <a:pPr marL="571500" indent="-571500" algn="just" eaLnBrk="1" fontAlgn="auto" hangingPunct="1">
              <a:buFont typeface="Wingdings" pitchFamily="2" charset="2"/>
              <a:buChar char="q"/>
              <a:defRPr/>
            </a:pPr>
            <a:r>
              <a:rPr lang="ru-RU" sz="4000" b="0" dirty="0">
                <a:latin typeface="Times New Roman" pitchFamily="18" charset="0"/>
                <a:cs typeface="Times New Roman" pitchFamily="18" charset="0"/>
              </a:rPr>
              <a:t>ставить в нижней части бланка регистрации баллы, полученные по критериям оценивания сочинения (изложения); </a:t>
            </a:r>
          </a:p>
          <a:p>
            <a:pPr marL="571500" indent="-571500" algn="just" eaLnBrk="1" fontAlgn="auto" hangingPunct="1">
              <a:buFont typeface="Wingdings" pitchFamily="2" charset="2"/>
              <a:buChar char="q"/>
              <a:defRPr/>
            </a:pPr>
            <a:r>
              <a:rPr lang="ru-RU" sz="4000" b="0" dirty="0">
                <a:latin typeface="Times New Roman" pitchFamily="18" charset="0"/>
                <a:cs typeface="Times New Roman" pitchFamily="18" charset="0"/>
              </a:rPr>
              <a:t>использовать для заполнения бланков (</a:t>
            </a:r>
            <a:r>
              <a:rPr lang="ru-RU" sz="4000" b="0" u="sng" dirty="0">
                <a:latin typeface="Times New Roman" pitchFamily="18" charset="0"/>
                <a:cs typeface="Times New Roman" pitchFamily="18" charset="0"/>
              </a:rPr>
              <a:t>в том числе и для копий бланков при проверке работ экспертами</a:t>
            </a:r>
            <a:r>
              <a:rPr lang="ru-RU" sz="4000" b="0" dirty="0">
                <a:latin typeface="Times New Roman" pitchFamily="18" charset="0"/>
                <a:cs typeface="Times New Roman" pitchFamily="18" charset="0"/>
              </a:rPr>
              <a:t>) цветные ручки вместо черной,  карандаш, средства для исправления внесенной в бланки информации («замазку» и др.). </a:t>
            </a:r>
          </a:p>
          <a:p>
            <a:pPr marL="0" indent="0" eaLnBrk="1" fontAlgn="auto" hangingPunct="1">
              <a:buFont typeface="Arial" pitchFamily="34" charset="0"/>
              <a:buNone/>
              <a:defRPr/>
            </a:pPr>
            <a:endParaRPr lang="ru-RU" dirty="0"/>
          </a:p>
        </p:txBody>
      </p:sp>
    </p:spTree>
  </p:cSld>
  <p:clrMapOvr>
    <a:masterClrMapping/>
  </p:clrMapOvr>
  <p:transition spd="slow">
    <p:cove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Объект 2"/>
          <p:cNvSpPr>
            <a:spLocks noGrp="1"/>
          </p:cNvSpPr>
          <p:nvPr>
            <p:ph idx="1"/>
          </p:nvPr>
        </p:nvSpPr>
        <p:spPr>
          <a:xfrm>
            <a:off x="4572000" y="981075"/>
            <a:ext cx="4248150" cy="5616575"/>
          </a:xfrm>
        </p:spPr>
        <p:txBody>
          <a:bodyPr rtlCol="0">
            <a:normAutofit fontScale="70000" lnSpcReduction="20000"/>
          </a:bodyPr>
          <a:lstStyle/>
          <a:p>
            <a:pPr marL="0" indent="0" eaLnBrk="1" fontAlgn="auto" hangingPunct="1">
              <a:buFont typeface="Arial" pitchFamily="34" charset="0"/>
              <a:buNone/>
              <a:defRPr/>
            </a:pPr>
            <a:r>
              <a:rPr lang="ru-RU" sz="2900" u="sng" dirty="0">
                <a:latin typeface="Times New Roman" pitchFamily="18" charset="0"/>
                <a:cs typeface="Times New Roman" pitchFamily="18" charset="0"/>
              </a:rPr>
              <a:t>В верхней части бланка записи расположены:</a:t>
            </a:r>
            <a:endParaRPr lang="ru-RU" sz="2900" dirty="0">
              <a:latin typeface="Times New Roman" pitchFamily="18" charset="0"/>
              <a:cs typeface="Times New Roman" pitchFamily="18" charset="0"/>
            </a:endParaRPr>
          </a:p>
          <a:p>
            <a:pPr algn="just">
              <a:lnSpc>
                <a:spcPct val="120000"/>
              </a:lnSpc>
              <a:spcBef>
                <a:spcPts val="0"/>
              </a:spcBef>
              <a:spcAft>
                <a:spcPts val="0"/>
              </a:spcAft>
              <a:buFont typeface="Wingdings" pitchFamily="2" charset="2"/>
              <a:buChar char="q"/>
              <a:defRPr/>
            </a:pPr>
            <a:r>
              <a:rPr lang="ru-RU" b="0" dirty="0">
                <a:latin typeface="Times New Roman" pitchFamily="18" charset="0"/>
                <a:cs typeface="Times New Roman" pitchFamily="18" charset="0"/>
              </a:rPr>
              <a:t>вертикальный и горизонтальный штрих-коды;</a:t>
            </a:r>
          </a:p>
          <a:p>
            <a:pPr algn="just">
              <a:lnSpc>
                <a:spcPct val="120000"/>
              </a:lnSpc>
              <a:spcBef>
                <a:spcPts val="0"/>
              </a:spcBef>
              <a:spcAft>
                <a:spcPts val="0"/>
              </a:spcAft>
              <a:buFont typeface="Wingdings" pitchFamily="2" charset="2"/>
              <a:buChar char="q"/>
              <a:defRPr/>
            </a:pPr>
            <a:r>
              <a:rPr lang="ru-RU" b="0" dirty="0">
                <a:latin typeface="Times New Roman" pitchFamily="18" charset="0"/>
                <a:cs typeface="Times New Roman" pitchFamily="18" charset="0"/>
              </a:rPr>
              <a:t>поля для заполнения участником;</a:t>
            </a:r>
          </a:p>
          <a:p>
            <a:pPr algn="just">
              <a:lnSpc>
                <a:spcPct val="120000"/>
              </a:lnSpc>
              <a:spcBef>
                <a:spcPts val="0"/>
              </a:spcBef>
              <a:spcAft>
                <a:spcPts val="0"/>
              </a:spcAft>
              <a:buFont typeface="Wingdings" pitchFamily="2" charset="2"/>
              <a:buChar char="q"/>
              <a:defRPr/>
            </a:pPr>
            <a:r>
              <a:rPr lang="ru-RU" b="0" dirty="0">
                <a:latin typeface="Times New Roman" pitchFamily="18" charset="0"/>
                <a:cs typeface="Times New Roman" pitchFamily="18" charset="0"/>
              </a:rPr>
              <a:t>поле «Лист №» заполняется членом комиссии в случае выдачи участнику дополнительного бланка записи;</a:t>
            </a:r>
          </a:p>
          <a:p>
            <a:pPr algn="just">
              <a:lnSpc>
                <a:spcPct val="120000"/>
              </a:lnSpc>
              <a:spcBef>
                <a:spcPts val="0"/>
              </a:spcBef>
              <a:spcAft>
                <a:spcPts val="0"/>
              </a:spcAft>
              <a:buFont typeface="Wingdings" pitchFamily="2" charset="2"/>
              <a:buChar char="q"/>
              <a:defRPr/>
            </a:pPr>
            <a:r>
              <a:rPr lang="ru-RU" b="0" dirty="0">
                <a:latin typeface="Times New Roman" pitchFamily="18" charset="0"/>
                <a:cs typeface="Times New Roman" pitchFamily="18" charset="0"/>
              </a:rPr>
              <a:t>поле «Код вида работы» формируется автоматизировано при печати бланков.</a:t>
            </a:r>
          </a:p>
          <a:p>
            <a:pPr algn="just">
              <a:lnSpc>
                <a:spcPct val="120000"/>
              </a:lnSpc>
              <a:spcBef>
                <a:spcPts val="0"/>
              </a:spcBef>
              <a:spcAft>
                <a:spcPts val="0"/>
              </a:spcAft>
              <a:buFont typeface="Wingdings" pitchFamily="2" charset="2"/>
              <a:buChar char="q"/>
              <a:defRPr/>
            </a:pPr>
            <a:r>
              <a:rPr lang="ru-RU" b="0" dirty="0">
                <a:latin typeface="Times New Roman" pitchFamily="18" charset="0"/>
                <a:cs typeface="Times New Roman" pitchFamily="18" charset="0"/>
              </a:rPr>
              <a:t>Информация для заполнения полей о коде региона, коде и названии работы, а также номере темы должна быть продублирована с бланка регистрации. «ФИО» участника заполняется прописью. В поле «ФИО участника» при нехватке места участник может внести только фамилию и инициалы. </a:t>
            </a:r>
          </a:p>
          <a:p>
            <a:pPr algn="just">
              <a:lnSpc>
                <a:spcPct val="120000"/>
              </a:lnSpc>
              <a:spcBef>
                <a:spcPts val="0"/>
              </a:spcBef>
              <a:spcAft>
                <a:spcPts val="0"/>
              </a:spcAft>
              <a:buFont typeface="Wingdings" pitchFamily="2" charset="2"/>
              <a:buChar char="q"/>
              <a:defRPr/>
            </a:pPr>
            <a:r>
              <a:rPr lang="ru-RU" b="0" dirty="0">
                <a:latin typeface="Times New Roman" pitchFamily="18" charset="0"/>
                <a:cs typeface="Times New Roman" pitchFamily="18" charset="0"/>
              </a:rPr>
              <a:t>В случае использования двустороннего бланка записи при недостатке места для ответов на лицевой стороне бланка записи участник может продолжить записи на оборотной стороне бланка, сделав внизу лицевой стороны запись «смотри на обороте». </a:t>
            </a:r>
          </a:p>
          <a:p>
            <a:pPr>
              <a:lnSpc>
                <a:spcPct val="120000"/>
              </a:lnSpc>
              <a:spcBef>
                <a:spcPts val="0"/>
              </a:spcBef>
              <a:spcAft>
                <a:spcPts val="0"/>
              </a:spcAft>
              <a:buFont typeface="Arial" pitchFamily="34" charset="0"/>
              <a:buChar char="•"/>
              <a:defRPr/>
            </a:pPr>
            <a:endParaRPr lang="ru-RU" dirty="0"/>
          </a:p>
          <a:p>
            <a:pPr>
              <a:lnSpc>
                <a:spcPct val="120000"/>
              </a:lnSpc>
              <a:spcBef>
                <a:spcPts val="0"/>
              </a:spcBef>
              <a:spcAft>
                <a:spcPts val="0"/>
              </a:spcAft>
              <a:defRPr/>
            </a:pPr>
            <a:endParaRPr lang="ru-RU" dirty="0"/>
          </a:p>
        </p:txBody>
      </p:sp>
      <p:sp>
        <p:nvSpPr>
          <p:cNvPr id="6" name="Заголовок 1"/>
          <p:cNvSpPr>
            <a:spLocks noGrp="1"/>
          </p:cNvSpPr>
          <p:nvPr>
            <p:ph type="title"/>
          </p:nvPr>
        </p:nvSpPr>
        <p:spPr>
          <a:xfrm>
            <a:off x="107950" y="115888"/>
            <a:ext cx="8640763" cy="1009650"/>
          </a:xfrm>
        </p:spPr>
        <p:txBody>
          <a:bodyPr>
            <a:normAutofit fontScale="90000"/>
          </a:bodyPr>
          <a:lstStyle/>
          <a:p>
            <a:pPr algn="ctr" eaLnBrk="1" fontAlgn="auto" hangingPunct="1">
              <a:spcAft>
                <a:spcPts val="0"/>
              </a:spcAft>
              <a:defRPr/>
            </a:pPr>
            <a:r>
              <a:rPr lang="ru-RU" sz="3200" b="1" dirty="0">
                <a:latin typeface="Times New Roman" pitchFamily="18" charset="0"/>
                <a:cs typeface="Times New Roman" pitchFamily="18" charset="0"/>
              </a:rPr>
              <a:t>Заполнение бланка записи</a:t>
            </a:r>
            <a:r>
              <a:rPr lang="ru-RU" b="1" dirty="0">
                <a:latin typeface="Times New Roman" pitchFamily="18" charset="0"/>
                <a:cs typeface="Times New Roman" pitchFamily="18" charset="0"/>
              </a:rPr>
              <a:t/>
            </a:r>
            <a:br>
              <a:rPr lang="ru-RU" b="1" dirty="0">
                <a:latin typeface="Times New Roman" pitchFamily="18" charset="0"/>
                <a:cs typeface="Times New Roman" pitchFamily="18" charset="0"/>
              </a:rPr>
            </a:br>
            <a:endParaRPr lang="ru-RU" b="1" dirty="0">
              <a:latin typeface="Times New Roman" pitchFamily="18" charset="0"/>
              <a:cs typeface="Times New Roman" pitchFamily="18" charset="0"/>
            </a:endParaRPr>
          </a:p>
        </p:txBody>
      </p:sp>
      <p:pic>
        <p:nvPicPr>
          <p:cNvPr id="26628"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692150"/>
            <a:ext cx="4249738" cy="6024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cove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descr="C:\Users\Admin\Desktop\_2.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0"/>
            <a:ext cx="89789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title"/>
          </p:nvPr>
        </p:nvSpPr>
        <p:spPr>
          <a:xfrm>
            <a:off x="457200" y="115888"/>
            <a:ext cx="8362950" cy="720725"/>
          </a:xfrm>
        </p:spPr>
        <p:txBody>
          <a:bodyPr>
            <a:noAutofit/>
          </a:bodyPr>
          <a:lstStyle/>
          <a:p>
            <a:pPr algn="ctr" eaLnBrk="1" fontAlgn="auto" hangingPunct="1">
              <a:spcAft>
                <a:spcPts val="0"/>
              </a:spcAft>
              <a:defRPr/>
            </a:pPr>
            <a:r>
              <a:rPr lang="ru-RU" sz="2800" b="1" dirty="0">
                <a:latin typeface="Times New Roman" pitchFamily="18" charset="0"/>
                <a:cs typeface="Times New Roman" pitchFamily="18" charset="0"/>
              </a:rPr>
              <a:t>Критерии оценивания итогового сочинения (изложения)</a:t>
            </a:r>
          </a:p>
        </p:txBody>
      </p:sp>
      <p:sp>
        <p:nvSpPr>
          <p:cNvPr id="3" name="Объект 2"/>
          <p:cNvSpPr>
            <a:spLocks noGrp="1"/>
          </p:cNvSpPr>
          <p:nvPr>
            <p:ph idx="1"/>
          </p:nvPr>
        </p:nvSpPr>
        <p:spPr>
          <a:xfrm>
            <a:off x="107950" y="765175"/>
            <a:ext cx="8856663" cy="6192838"/>
          </a:xfrm>
        </p:spPr>
        <p:txBody>
          <a:bodyPr rtlCol="0">
            <a:normAutofit fontScale="85000" lnSpcReduction="20000"/>
          </a:bodyPr>
          <a:lstStyle/>
          <a:p>
            <a:pPr algn="just" eaLnBrk="1" fontAlgn="auto" hangingPunct="1">
              <a:buFont typeface="Wingdings" pitchFamily="2" charset="2"/>
              <a:buChar char="q"/>
              <a:defRPr/>
            </a:pPr>
            <a:r>
              <a:rPr lang="ru-RU" dirty="0">
                <a:latin typeface="Times New Roman" pitchFamily="18" charset="0"/>
                <a:cs typeface="Times New Roman" pitchFamily="18" charset="0"/>
              </a:rPr>
              <a:t>Итоговое сочинение (изложение) оценивается по 5 критериям, утвержденным </a:t>
            </a:r>
            <a:r>
              <a:rPr lang="ru-RU" dirty="0" err="1">
                <a:latin typeface="Times New Roman" pitchFamily="18" charset="0"/>
                <a:cs typeface="Times New Roman" pitchFamily="18" charset="0"/>
              </a:rPr>
              <a:t>Рособрнадзором</a:t>
            </a:r>
            <a:r>
              <a:rPr lang="ru-RU" dirty="0">
                <a:latin typeface="Times New Roman" pitchFamily="18" charset="0"/>
                <a:cs typeface="Times New Roman" pitchFamily="18" charset="0"/>
              </a:rPr>
              <a:t>.</a:t>
            </a:r>
          </a:p>
          <a:p>
            <a:pPr algn="just" eaLnBrk="1" fontAlgn="auto" hangingPunct="1">
              <a:buFont typeface="Wingdings" pitchFamily="2" charset="2"/>
              <a:buChar char="q"/>
              <a:defRPr/>
            </a:pPr>
            <a:r>
              <a:rPr lang="ru-RU" sz="2100" i="1" dirty="0">
                <a:solidFill>
                  <a:srgbClr val="002060"/>
                </a:solidFill>
                <a:latin typeface="Times New Roman" pitchFamily="18" charset="0"/>
                <a:cs typeface="Times New Roman" pitchFamily="18" charset="0"/>
              </a:rPr>
              <a:t>К проверке по пяти критериям оценивания  допускаются итоговые сочинения (изложения),  соответствующие установленным требованиям</a:t>
            </a:r>
            <a:r>
              <a:rPr lang="en-US" sz="2100" i="1" dirty="0">
                <a:solidFill>
                  <a:srgbClr val="002060"/>
                </a:solidFill>
                <a:latin typeface="Times New Roman" pitchFamily="18" charset="0"/>
                <a:cs typeface="Times New Roman" pitchFamily="18" charset="0"/>
              </a:rPr>
              <a:t>:</a:t>
            </a:r>
            <a:endParaRPr lang="ru-RU" sz="2100" i="1" dirty="0">
              <a:solidFill>
                <a:srgbClr val="002060"/>
              </a:solidFill>
              <a:latin typeface="Times New Roman" pitchFamily="18" charset="0"/>
              <a:cs typeface="Times New Roman" pitchFamily="18" charset="0"/>
            </a:endParaRPr>
          </a:p>
          <a:p>
            <a:pPr marL="0" indent="0" algn="just" eaLnBrk="1" fontAlgn="auto" hangingPunct="1">
              <a:buFont typeface="Arial" pitchFamily="34" charset="0"/>
              <a:buNone/>
              <a:defRPr/>
            </a:pPr>
            <a:r>
              <a:rPr lang="ru-RU" dirty="0">
                <a:solidFill>
                  <a:srgbClr val="C00000"/>
                </a:solidFill>
                <a:latin typeface="Times New Roman" pitchFamily="18" charset="0"/>
                <a:cs typeface="Times New Roman" pitchFamily="18" charset="0"/>
              </a:rPr>
              <a:t>       Требование № 1.	«Объем итогового сочинения (изложения)»</a:t>
            </a:r>
          </a:p>
          <a:p>
            <a:pPr algn="just" eaLnBrk="1" fontAlgn="auto" hangingPunct="1">
              <a:buFont typeface="Wingdings" pitchFamily="2" charset="2"/>
              <a:buChar char="q"/>
              <a:defRPr/>
            </a:pPr>
            <a:r>
              <a:rPr lang="ru-RU" dirty="0">
                <a:latin typeface="Times New Roman" pitchFamily="18" charset="0"/>
                <a:cs typeface="Times New Roman" pitchFamily="18" charset="0"/>
              </a:rPr>
              <a:t>Если в сочинении менее 250 слов, а в изложении менее 150 слов  (в подсчёт включаются все слова, в том числе и служебные), то выставляется «незачет» за невыполнение требования № 1 и «незачет» за всю работу в целом (такие итоговые сочинения (изложения) не проверяются экспертами в соответствии с пяти критериями оценивания). </a:t>
            </a:r>
          </a:p>
          <a:p>
            <a:pPr marL="0" indent="0" algn="just" eaLnBrk="1" fontAlgn="auto" hangingPunct="1">
              <a:buFont typeface="Arial" pitchFamily="34" charset="0"/>
              <a:buNone/>
              <a:defRPr/>
            </a:pPr>
            <a:r>
              <a:rPr lang="ru-RU" dirty="0">
                <a:solidFill>
                  <a:srgbClr val="C00000"/>
                </a:solidFill>
                <a:latin typeface="Times New Roman" pitchFamily="18" charset="0"/>
                <a:cs typeface="Times New Roman" pitchFamily="18" charset="0"/>
              </a:rPr>
              <a:t>        Требование № 2.	 «Самостоятельность написания итогового сочинения (изложения)»</a:t>
            </a:r>
          </a:p>
          <a:p>
            <a:pPr algn="just" eaLnBrk="1" fontAlgn="auto" hangingPunct="1">
              <a:buFont typeface="Wingdings" pitchFamily="2" charset="2"/>
              <a:buChar char="q"/>
              <a:defRPr/>
            </a:pPr>
            <a:r>
              <a:rPr lang="ru-RU" dirty="0">
                <a:latin typeface="Times New Roman" pitchFamily="18" charset="0"/>
                <a:cs typeface="Times New Roman" pitchFamily="18" charset="0"/>
              </a:rPr>
              <a:t>Итоговое сочинение (изложение) выполняется самостоятельно.</a:t>
            </a:r>
            <a:r>
              <a:rPr lang="en-US" dirty="0">
                <a:latin typeface="Times New Roman" pitchFamily="18" charset="0"/>
                <a:cs typeface="Times New Roman" pitchFamily="18" charset="0"/>
              </a:rPr>
              <a:t> </a:t>
            </a:r>
            <a:r>
              <a:rPr lang="ru-RU" dirty="0">
                <a:latin typeface="Times New Roman" pitchFamily="18" charset="0"/>
                <a:cs typeface="Times New Roman" pitchFamily="18" charset="0"/>
              </a:rPr>
              <a:t>Не допускается списывание сочинения (фрагментов сочинения) из какого-либо источника. </a:t>
            </a:r>
            <a:r>
              <a:rPr lang="ru-RU" i="1" dirty="0">
                <a:solidFill>
                  <a:srgbClr val="C00000"/>
                </a:solidFill>
                <a:latin typeface="Times New Roman" pitchFamily="18" charset="0"/>
                <a:cs typeface="Times New Roman" pitchFamily="18" charset="0"/>
              </a:rPr>
              <a:t>Допускается прямое или косвенное цитирование с обязательной ссылкой на источник (ссылка дается в свободной форме). Объем цитирования не должен превышать собственный текст участника. </a:t>
            </a:r>
          </a:p>
          <a:p>
            <a:pPr algn="just" eaLnBrk="1" fontAlgn="auto" hangingPunct="1">
              <a:buFont typeface="Wingdings" pitchFamily="2" charset="2"/>
              <a:buChar char="q"/>
              <a:defRPr/>
            </a:pPr>
            <a:r>
              <a:rPr lang="ru-RU" dirty="0">
                <a:latin typeface="Times New Roman" pitchFamily="18" charset="0"/>
                <a:cs typeface="Times New Roman" pitchFamily="18" charset="0"/>
              </a:rPr>
              <a:t>Итоговое изложение -  не допускается списывания изложения из какого-либо источника (работа другого участника, исходный текст и </a:t>
            </a:r>
            <a:r>
              <a:rPr lang="ru-RU" dirty="0" err="1">
                <a:latin typeface="Times New Roman" pitchFamily="18" charset="0"/>
                <a:cs typeface="Times New Roman" pitchFamily="18" charset="0"/>
              </a:rPr>
              <a:t>др</a:t>
            </a:r>
            <a:r>
              <a:rPr lang="ru-RU" dirty="0">
                <a:latin typeface="Times New Roman" pitchFamily="18" charset="0"/>
                <a:cs typeface="Times New Roman" pitchFamily="18" charset="0"/>
              </a:rPr>
              <a:t>).</a:t>
            </a:r>
          </a:p>
          <a:p>
            <a:pPr algn="just" eaLnBrk="1" fontAlgn="auto" hangingPunct="1">
              <a:buFont typeface="Wingdings" pitchFamily="2" charset="2"/>
              <a:buChar char="q"/>
              <a:defRPr/>
            </a:pPr>
            <a:r>
              <a:rPr lang="ru-RU" dirty="0">
                <a:latin typeface="Times New Roman" pitchFamily="18" charset="0"/>
                <a:cs typeface="Times New Roman" pitchFamily="18" charset="0"/>
              </a:rPr>
              <a:t>Если сочинение (изложение) признано экспертом несамостоятельным, то выставляется «незачет» за невыполнение требования № 2 и «незачет» за всю работу в целом (такие итоговые сочинения (изложения) не проверяются экспертами в соответствии с пяти критериями оценивания).</a:t>
            </a:r>
          </a:p>
          <a:p>
            <a:pPr marL="0" indent="0" eaLnBrk="1" fontAlgn="auto" hangingPunct="1">
              <a:buFont typeface="Arial" pitchFamily="34" charset="0"/>
              <a:buNone/>
              <a:defRPr/>
            </a:pPr>
            <a:endParaRPr lang="ru-RU" dirty="0"/>
          </a:p>
          <a:p>
            <a:pPr marL="0" indent="0" eaLnBrk="1" fontAlgn="auto" hangingPunct="1">
              <a:buFont typeface="Arial" pitchFamily="34" charset="0"/>
              <a:buNone/>
              <a:defRPr/>
            </a:pPr>
            <a:endParaRPr lang="ru-RU" dirty="0"/>
          </a:p>
        </p:txBody>
      </p:sp>
    </p:spTree>
  </p:cSld>
  <p:clrMapOvr>
    <a:masterClrMapping/>
  </p:clrMapOvr>
  <p:transition spd="slow">
    <p:cove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1720" y="0"/>
            <a:ext cx="6481093" cy="1412875"/>
          </a:xfrm>
        </p:spPr>
        <p:txBody>
          <a:bodyPr>
            <a:normAutofit fontScale="90000"/>
          </a:bodyPr>
          <a:lstStyle/>
          <a:p>
            <a:pPr algn="ctr" eaLnBrk="1" fontAlgn="auto" hangingPunct="1">
              <a:spcAft>
                <a:spcPts val="0"/>
              </a:spcAft>
              <a:defRPr/>
            </a:pPr>
            <a:r>
              <a:rPr lang="ru-RU" sz="2200" b="1" dirty="0">
                <a:latin typeface="Times New Roman" pitchFamily="18" charset="0"/>
                <a:cs typeface="Times New Roman" pitchFamily="18" charset="0"/>
              </a:rPr>
              <a:t>Сроки проведения итогового сочинения (изложения) в 2018-2019 учебном году</a:t>
            </a:r>
            <a:r>
              <a:rPr lang="ru-RU" dirty="0"/>
              <a:t/>
            </a:r>
            <a:br>
              <a:rPr lang="ru-RU" dirty="0"/>
            </a:br>
            <a:endParaRPr lang="ru-RU" dirty="0"/>
          </a:p>
        </p:txBody>
      </p:sp>
      <p:sp>
        <p:nvSpPr>
          <p:cNvPr id="3" name="Объект 2"/>
          <p:cNvSpPr>
            <a:spLocks noGrp="1"/>
          </p:cNvSpPr>
          <p:nvPr>
            <p:ph idx="1"/>
          </p:nvPr>
        </p:nvSpPr>
        <p:spPr>
          <a:xfrm>
            <a:off x="107950" y="1268413"/>
            <a:ext cx="8785225" cy="5184775"/>
          </a:xfrm>
        </p:spPr>
        <p:txBody>
          <a:bodyPr rtlCol="0">
            <a:normAutofit fontScale="85000" lnSpcReduction="20000"/>
          </a:bodyPr>
          <a:lstStyle/>
          <a:p>
            <a:pPr marL="457200" indent="-457200" algn="just" eaLnBrk="1" fontAlgn="auto" hangingPunct="1">
              <a:buFont typeface="Wingdings" pitchFamily="2" charset="2"/>
              <a:buChar char="q"/>
              <a:defRPr/>
            </a:pPr>
            <a:r>
              <a:rPr lang="ru-RU" sz="2800" b="0" dirty="0">
                <a:latin typeface="Times New Roman" pitchFamily="18" charset="0"/>
                <a:cs typeface="Times New Roman" pitchFamily="18" charset="0"/>
              </a:rPr>
              <a:t>Итоговое сочинение (изложение) </a:t>
            </a:r>
            <a:r>
              <a:rPr lang="ru-RU" sz="2800" dirty="0">
                <a:solidFill>
                  <a:srgbClr val="C00000"/>
                </a:solidFill>
                <a:latin typeface="Times New Roman" pitchFamily="18" charset="0"/>
                <a:cs typeface="Times New Roman" pitchFamily="18" charset="0"/>
              </a:rPr>
              <a:t>проводится 7 декабря 2022 года.</a:t>
            </a:r>
          </a:p>
          <a:p>
            <a:pPr marL="457200" indent="-457200" algn="just" eaLnBrk="1" fontAlgn="auto" hangingPunct="1">
              <a:buFont typeface="Wingdings" pitchFamily="2" charset="2"/>
              <a:buChar char="q"/>
              <a:defRPr/>
            </a:pPr>
            <a:r>
              <a:rPr lang="ru-RU" sz="2800" b="0" dirty="0">
                <a:latin typeface="Times New Roman" pitchFamily="18" charset="0"/>
                <a:cs typeface="Times New Roman" pitchFamily="18" charset="0"/>
              </a:rPr>
              <a:t>Для обучающихся итоговое сочинение (изложение) может проводиться в дополнительные сроки </a:t>
            </a:r>
            <a:r>
              <a:rPr lang="ru-RU" sz="2800" i="1" dirty="0">
                <a:solidFill>
                  <a:srgbClr val="002060"/>
                </a:solidFill>
                <a:latin typeface="Times New Roman" pitchFamily="18" charset="0"/>
                <a:cs typeface="Times New Roman" pitchFamily="18" charset="0"/>
              </a:rPr>
              <a:t>(</a:t>
            </a:r>
            <a:r>
              <a:rPr lang="ru-RU" sz="2800" i="1" u="sng" dirty="0">
                <a:solidFill>
                  <a:srgbClr val="002060"/>
                </a:solidFill>
                <a:latin typeface="Times New Roman" pitchFamily="18" charset="0"/>
                <a:cs typeface="Times New Roman" pitchFamily="18" charset="0"/>
              </a:rPr>
              <a:t>1 февраля 2023 года и 3 мая 2022 года</a:t>
            </a:r>
            <a:r>
              <a:rPr lang="ru-RU" sz="2800" i="1" dirty="0">
                <a:solidFill>
                  <a:srgbClr val="002060"/>
                </a:solidFill>
                <a:latin typeface="Times New Roman" pitchFamily="18" charset="0"/>
                <a:cs typeface="Times New Roman" pitchFamily="18" charset="0"/>
              </a:rPr>
              <a:t>)</a:t>
            </a:r>
            <a:r>
              <a:rPr lang="ru-RU" sz="2800" b="0" i="1" dirty="0">
                <a:solidFill>
                  <a:srgbClr val="002060"/>
                </a:solidFill>
                <a:latin typeface="Times New Roman" pitchFamily="18" charset="0"/>
                <a:cs typeface="Times New Roman" pitchFamily="18" charset="0"/>
              </a:rPr>
              <a:t> </a:t>
            </a:r>
            <a:r>
              <a:rPr lang="ru-RU" sz="2800" b="0" dirty="0">
                <a:latin typeface="Times New Roman" pitchFamily="18" charset="0"/>
                <a:cs typeface="Times New Roman" pitchFamily="18" charset="0"/>
              </a:rPr>
              <a:t>при наличии у них уважительных причин (болезни или иных обстоятельств, подтвержденных документально). Для обучающиеся, получивших по итоговому сочинению (изложению) неудовлетворительный результат («незачет»). </a:t>
            </a:r>
          </a:p>
          <a:p>
            <a:pPr marL="457200" indent="-457200" algn="just" eaLnBrk="1" fontAlgn="auto" hangingPunct="1">
              <a:buFont typeface="Wingdings" pitchFamily="2" charset="2"/>
              <a:buChar char="q"/>
              <a:defRPr/>
            </a:pPr>
            <a:r>
              <a:rPr lang="ru-RU" sz="3300" dirty="0">
                <a:solidFill>
                  <a:srgbClr val="C00000"/>
                </a:solidFill>
                <a:latin typeface="Times New Roman" pitchFamily="18" charset="0"/>
                <a:cs typeface="Times New Roman" pitchFamily="18" charset="0"/>
              </a:rPr>
              <a:t>! </a:t>
            </a:r>
            <a:r>
              <a:rPr lang="ru-RU" sz="3300" b="0" dirty="0">
                <a:solidFill>
                  <a:srgbClr val="C00000"/>
                </a:solidFill>
                <a:latin typeface="Times New Roman" pitchFamily="18" charset="0"/>
                <a:cs typeface="Times New Roman" pitchFamily="18" charset="0"/>
              </a:rPr>
              <a:t>В случае получения неудовлетворительного результата («незачет») за итоговое сочинение (изложение) обучающиеся вправе пересдать не более двух раз и только в сроки, предусмотренные расписанием проведения итогового сочинения (изложения).</a:t>
            </a:r>
          </a:p>
          <a:p>
            <a:pPr marL="457200" indent="-457200" eaLnBrk="1" fontAlgn="auto" hangingPunct="1">
              <a:buFont typeface="Wingdings" pitchFamily="2" charset="2"/>
              <a:buChar char="q"/>
              <a:defRPr/>
            </a:pPr>
            <a:endParaRPr lang="ru-RU" sz="2800" dirty="0">
              <a:latin typeface="Times New Roman" pitchFamily="18" charset="0"/>
              <a:cs typeface="Times New Roman" pitchFamily="18" charset="0"/>
            </a:endParaRPr>
          </a:p>
          <a:p>
            <a:pPr marL="0" indent="0" eaLnBrk="1" fontAlgn="auto" hangingPunct="1">
              <a:buFont typeface="Arial" pitchFamily="34" charset="0"/>
              <a:buNone/>
              <a:defRPr/>
            </a:pPr>
            <a:endParaRPr lang="ru-RU" dirty="0"/>
          </a:p>
        </p:txBody>
      </p:sp>
      <p:pic>
        <p:nvPicPr>
          <p:cNvPr id="4" name="Picture 2" descr="C:\Users\User\Desktop\84b0de5b560e2602f78c61faf379d14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0064"/>
            <a:ext cx="2170104" cy="792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cove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2" descr="C:\Users\Admin\Desktop\_2.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0"/>
            <a:ext cx="89789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title"/>
          </p:nvPr>
        </p:nvSpPr>
        <p:spPr>
          <a:xfrm>
            <a:off x="457200" y="115888"/>
            <a:ext cx="8362950" cy="720725"/>
          </a:xfrm>
        </p:spPr>
        <p:txBody>
          <a:bodyPr>
            <a:noAutofit/>
          </a:bodyPr>
          <a:lstStyle/>
          <a:p>
            <a:pPr algn="ctr" eaLnBrk="1" fontAlgn="auto" hangingPunct="1">
              <a:spcAft>
                <a:spcPts val="0"/>
              </a:spcAft>
              <a:defRPr/>
            </a:pPr>
            <a:r>
              <a:rPr lang="ru-RU" sz="2800" b="1" dirty="0">
                <a:latin typeface="Times New Roman" pitchFamily="18" charset="0"/>
                <a:cs typeface="Times New Roman" pitchFamily="18" charset="0"/>
              </a:rPr>
              <a:t>Критерии оценивания итогового сочинения (изложения)</a:t>
            </a:r>
          </a:p>
        </p:txBody>
      </p:sp>
      <p:graphicFrame>
        <p:nvGraphicFramePr>
          <p:cNvPr id="5" name="Объект 4"/>
          <p:cNvGraphicFramePr>
            <a:graphicFrameLocks noGrp="1"/>
          </p:cNvGraphicFramePr>
          <p:nvPr>
            <p:ph idx="1"/>
          </p:nvPr>
        </p:nvGraphicFramePr>
        <p:xfrm>
          <a:off x="179388" y="908050"/>
          <a:ext cx="8640762" cy="4608512"/>
        </p:xfrm>
        <a:graphic>
          <a:graphicData uri="http://schemas.openxmlformats.org/drawingml/2006/table">
            <a:tbl>
              <a:tblPr firstRow="1" firstCol="1" lastRow="1" lastCol="1" bandRow="1" bandCol="1">
                <a:tableStyleId>{5C22544A-7EE6-4342-B048-85BDC9FD1C3A}</a:tableStyleId>
              </a:tblPr>
              <a:tblGrid>
                <a:gridCol w="3760732">
                  <a:extLst>
                    <a:ext uri="{9D8B030D-6E8A-4147-A177-3AD203B41FA5}">
                      <a16:colId xmlns:a16="http://schemas.microsoft.com/office/drawing/2014/main" xmlns="" val="20000"/>
                    </a:ext>
                  </a:extLst>
                </a:gridCol>
                <a:gridCol w="4880030">
                  <a:extLst>
                    <a:ext uri="{9D8B030D-6E8A-4147-A177-3AD203B41FA5}">
                      <a16:colId xmlns:a16="http://schemas.microsoft.com/office/drawing/2014/main" xmlns="" val="20001"/>
                    </a:ext>
                  </a:extLst>
                </a:gridCol>
              </a:tblGrid>
              <a:tr h="556983">
                <a:tc>
                  <a:txBody>
                    <a:bodyPr/>
                    <a:lstStyle/>
                    <a:p>
                      <a:pPr indent="450215" algn="ctr">
                        <a:lnSpc>
                          <a:spcPct val="150000"/>
                        </a:lnSpc>
                        <a:spcAft>
                          <a:spcPts val="0"/>
                        </a:spcAft>
                      </a:pPr>
                      <a:r>
                        <a:rPr lang="ru-RU" sz="2400" dirty="0">
                          <a:solidFill>
                            <a:schemeClr val="accent3">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Сочинение</a:t>
                      </a:r>
                      <a:endParaRPr lang="ru-RU" sz="2400" dirty="0">
                        <a:solidFill>
                          <a:schemeClr val="accent3">
                            <a:lumMod val="50000"/>
                          </a:schemeClr>
                        </a:solidFill>
                        <a:effectLst>
                          <a:outerShdw blurRad="38100" dist="38100" dir="2700000" algn="tl">
                            <a:srgbClr val="000000">
                              <a:alpha val="43137"/>
                            </a:srgbClr>
                          </a:outerShdw>
                        </a:effectLst>
                        <a:latin typeface="Times New Roman" pitchFamily="18" charset="0"/>
                        <a:ea typeface="Times New Roman"/>
                        <a:cs typeface="Times New Roman" pitchFamily="18" charset="0"/>
                      </a:endParaRPr>
                    </a:p>
                  </a:txBody>
                  <a:tcPr marL="68578" marR="68578" marT="0" marB="0">
                    <a:solidFill>
                      <a:schemeClr val="accent6"/>
                    </a:solidFill>
                  </a:tcPr>
                </a:tc>
                <a:tc>
                  <a:txBody>
                    <a:bodyPr/>
                    <a:lstStyle/>
                    <a:p>
                      <a:pPr indent="450215" algn="ctr">
                        <a:lnSpc>
                          <a:spcPct val="150000"/>
                        </a:lnSpc>
                        <a:spcAft>
                          <a:spcPts val="0"/>
                        </a:spcAft>
                      </a:pPr>
                      <a:r>
                        <a:rPr lang="ru-RU" sz="2400" dirty="0">
                          <a:solidFill>
                            <a:schemeClr val="accent3">
                              <a:lumMod val="50000"/>
                            </a:schemeClr>
                          </a:solidFill>
                          <a:effectLst>
                            <a:outerShdw blurRad="38100" dist="38100" dir="2700000" algn="tl">
                              <a:srgbClr val="000000">
                                <a:alpha val="43137"/>
                              </a:srgbClr>
                            </a:outerShdw>
                          </a:effectLst>
                          <a:latin typeface="Times New Roman" pitchFamily="18" charset="0"/>
                          <a:cs typeface="Times New Roman" pitchFamily="18" charset="0"/>
                        </a:rPr>
                        <a:t>Изложение</a:t>
                      </a:r>
                      <a:endParaRPr lang="ru-RU" sz="2400" dirty="0">
                        <a:solidFill>
                          <a:schemeClr val="accent3">
                            <a:lumMod val="50000"/>
                          </a:schemeClr>
                        </a:solidFill>
                        <a:effectLst>
                          <a:outerShdw blurRad="38100" dist="38100" dir="2700000" algn="tl">
                            <a:srgbClr val="000000">
                              <a:alpha val="43137"/>
                            </a:srgbClr>
                          </a:outerShdw>
                        </a:effectLst>
                        <a:latin typeface="Times New Roman" pitchFamily="18" charset="0"/>
                        <a:ea typeface="Times New Roman"/>
                        <a:cs typeface="Times New Roman" pitchFamily="18" charset="0"/>
                      </a:endParaRPr>
                    </a:p>
                  </a:txBody>
                  <a:tcPr marL="68578" marR="68578" marT="0" marB="0">
                    <a:solidFill>
                      <a:schemeClr val="accent6"/>
                    </a:solidFill>
                  </a:tcPr>
                </a:tc>
                <a:extLst>
                  <a:ext uri="{0D108BD9-81ED-4DB2-BD59-A6C34878D82A}">
                    <a16:rowId xmlns:a16="http://schemas.microsoft.com/office/drawing/2014/main" xmlns="" val="10000"/>
                  </a:ext>
                </a:extLst>
              </a:tr>
              <a:tr h="556983">
                <a:tc>
                  <a:txBody>
                    <a:bodyPr/>
                    <a:lstStyle/>
                    <a:p>
                      <a:pPr algn="ctr">
                        <a:lnSpc>
                          <a:spcPct val="150000"/>
                        </a:lnSpc>
                        <a:spcAft>
                          <a:spcPts val="0"/>
                        </a:spcAft>
                      </a:pPr>
                      <a:r>
                        <a:rPr lang="ru-RU" sz="1800" dirty="0">
                          <a:solidFill>
                            <a:schemeClr val="tx1"/>
                          </a:solidFill>
                          <a:effectLst/>
                          <a:latin typeface="Times New Roman" pitchFamily="18" charset="0"/>
                          <a:cs typeface="Times New Roman" pitchFamily="18" charset="0"/>
                        </a:rPr>
                        <a:t>1. Соответствие теме</a:t>
                      </a:r>
                      <a:endParaRPr lang="ru-RU" sz="1800" dirty="0">
                        <a:solidFill>
                          <a:schemeClr val="tx1"/>
                        </a:solidFill>
                        <a:effectLst/>
                        <a:latin typeface="Times New Roman" pitchFamily="18" charset="0"/>
                        <a:ea typeface="Times New Roman"/>
                        <a:cs typeface="Times New Roman" pitchFamily="18" charset="0"/>
                      </a:endParaRPr>
                    </a:p>
                  </a:txBody>
                  <a:tcPr marL="68578" marR="68578" marT="0" marB="0">
                    <a:solidFill>
                      <a:schemeClr val="accent6"/>
                    </a:solidFill>
                  </a:tcPr>
                </a:tc>
                <a:tc>
                  <a:txBody>
                    <a:bodyPr/>
                    <a:lstStyle/>
                    <a:p>
                      <a:pPr algn="ctr">
                        <a:lnSpc>
                          <a:spcPct val="150000"/>
                        </a:lnSpc>
                        <a:spcAft>
                          <a:spcPts val="0"/>
                        </a:spcAft>
                      </a:pPr>
                      <a:r>
                        <a:rPr lang="ru-RU" sz="1800" dirty="0">
                          <a:solidFill>
                            <a:schemeClr val="tx1"/>
                          </a:solidFill>
                          <a:effectLst/>
                          <a:latin typeface="Times New Roman" pitchFamily="18" charset="0"/>
                          <a:cs typeface="Times New Roman" pitchFamily="18" charset="0"/>
                        </a:rPr>
                        <a:t>1. Содержание изложения</a:t>
                      </a:r>
                      <a:endParaRPr lang="ru-RU" sz="1800" dirty="0">
                        <a:solidFill>
                          <a:schemeClr val="tx1"/>
                        </a:solidFill>
                        <a:effectLst/>
                        <a:latin typeface="Times New Roman" pitchFamily="18" charset="0"/>
                        <a:ea typeface="Times New Roman"/>
                        <a:cs typeface="Times New Roman" pitchFamily="18" charset="0"/>
                      </a:endParaRPr>
                    </a:p>
                  </a:txBody>
                  <a:tcPr marL="68578" marR="68578" marT="0" marB="0">
                    <a:solidFill>
                      <a:schemeClr val="accent6"/>
                    </a:solidFill>
                  </a:tcPr>
                </a:tc>
                <a:extLst>
                  <a:ext uri="{0D108BD9-81ED-4DB2-BD59-A6C34878D82A}">
                    <a16:rowId xmlns:a16="http://schemas.microsoft.com/office/drawing/2014/main" xmlns="" val="10001"/>
                  </a:ext>
                </a:extLst>
              </a:tr>
              <a:tr h="1190290">
                <a:tc>
                  <a:txBody>
                    <a:bodyPr/>
                    <a:lstStyle/>
                    <a:p>
                      <a:pPr algn="ctr">
                        <a:lnSpc>
                          <a:spcPct val="150000"/>
                        </a:lnSpc>
                        <a:spcAft>
                          <a:spcPts val="0"/>
                        </a:spcAft>
                      </a:pPr>
                      <a:r>
                        <a:rPr lang="ru-RU" sz="1800" dirty="0">
                          <a:solidFill>
                            <a:schemeClr val="tx1"/>
                          </a:solidFill>
                          <a:effectLst/>
                          <a:latin typeface="Times New Roman" pitchFamily="18" charset="0"/>
                          <a:cs typeface="Times New Roman" pitchFamily="18" charset="0"/>
                        </a:rPr>
                        <a:t>2. Аргументация. Привлечение литературного материала</a:t>
                      </a:r>
                      <a:endParaRPr lang="ru-RU" sz="1800" dirty="0">
                        <a:solidFill>
                          <a:schemeClr val="tx1"/>
                        </a:solidFill>
                        <a:effectLst/>
                        <a:latin typeface="Times New Roman" pitchFamily="18" charset="0"/>
                        <a:ea typeface="Times New Roman"/>
                        <a:cs typeface="Times New Roman" pitchFamily="18" charset="0"/>
                      </a:endParaRPr>
                    </a:p>
                  </a:txBody>
                  <a:tcPr marL="68578" marR="68578" marT="0" marB="0">
                    <a:solidFill>
                      <a:schemeClr val="accent6"/>
                    </a:solidFill>
                  </a:tcPr>
                </a:tc>
                <a:tc>
                  <a:txBody>
                    <a:bodyPr/>
                    <a:lstStyle/>
                    <a:p>
                      <a:pPr algn="ctr">
                        <a:lnSpc>
                          <a:spcPct val="150000"/>
                        </a:lnSpc>
                        <a:spcAft>
                          <a:spcPts val="0"/>
                        </a:spcAft>
                      </a:pPr>
                      <a:r>
                        <a:rPr lang="ru-RU" sz="1800" dirty="0">
                          <a:solidFill>
                            <a:schemeClr val="tx1"/>
                          </a:solidFill>
                          <a:effectLst/>
                          <a:latin typeface="Times New Roman" pitchFamily="18" charset="0"/>
                          <a:cs typeface="Times New Roman" pitchFamily="18" charset="0"/>
                        </a:rPr>
                        <a:t>2. Логичность изложения</a:t>
                      </a:r>
                      <a:endParaRPr lang="ru-RU" sz="1800" dirty="0">
                        <a:solidFill>
                          <a:schemeClr val="tx1"/>
                        </a:solidFill>
                        <a:effectLst/>
                        <a:latin typeface="Times New Roman" pitchFamily="18" charset="0"/>
                        <a:ea typeface="Times New Roman"/>
                        <a:cs typeface="Times New Roman" pitchFamily="18" charset="0"/>
                      </a:endParaRPr>
                    </a:p>
                  </a:txBody>
                  <a:tcPr marL="68578" marR="68578" marT="0" marB="0">
                    <a:solidFill>
                      <a:schemeClr val="accent6"/>
                    </a:solidFill>
                  </a:tcPr>
                </a:tc>
                <a:extLst>
                  <a:ext uri="{0D108BD9-81ED-4DB2-BD59-A6C34878D82A}">
                    <a16:rowId xmlns:a16="http://schemas.microsoft.com/office/drawing/2014/main" xmlns="" val="10002"/>
                  </a:ext>
                </a:extLst>
              </a:tr>
              <a:tr h="1190290">
                <a:tc>
                  <a:txBody>
                    <a:bodyPr/>
                    <a:lstStyle/>
                    <a:p>
                      <a:pPr algn="ctr">
                        <a:lnSpc>
                          <a:spcPct val="150000"/>
                        </a:lnSpc>
                        <a:spcAft>
                          <a:spcPts val="0"/>
                        </a:spcAft>
                      </a:pPr>
                      <a:r>
                        <a:rPr lang="ru-RU" sz="1800">
                          <a:solidFill>
                            <a:schemeClr val="tx1"/>
                          </a:solidFill>
                          <a:effectLst/>
                          <a:latin typeface="Times New Roman" pitchFamily="18" charset="0"/>
                          <a:cs typeface="Times New Roman" pitchFamily="18" charset="0"/>
                        </a:rPr>
                        <a:t>3. Композиция и логика рассуждения</a:t>
                      </a:r>
                      <a:endParaRPr lang="ru-RU" sz="1800">
                        <a:solidFill>
                          <a:schemeClr val="tx1"/>
                        </a:solidFill>
                        <a:effectLst/>
                        <a:latin typeface="Times New Roman" pitchFamily="18" charset="0"/>
                        <a:ea typeface="Times New Roman"/>
                        <a:cs typeface="Times New Roman" pitchFamily="18" charset="0"/>
                      </a:endParaRPr>
                    </a:p>
                  </a:txBody>
                  <a:tcPr marL="68578" marR="68578" marT="0" marB="0">
                    <a:solidFill>
                      <a:schemeClr val="accent6"/>
                    </a:solidFill>
                  </a:tcPr>
                </a:tc>
                <a:tc>
                  <a:txBody>
                    <a:bodyPr/>
                    <a:lstStyle/>
                    <a:p>
                      <a:pPr algn="ctr">
                        <a:lnSpc>
                          <a:spcPct val="150000"/>
                        </a:lnSpc>
                        <a:spcAft>
                          <a:spcPts val="0"/>
                        </a:spcAft>
                      </a:pPr>
                      <a:r>
                        <a:rPr lang="ru-RU" sz="1800" dirty="0">
                          <a:solidFill>
                            <a:schemeClr val="tx1"/>
                          </a:solidFill>
                          <a:effectLst/>
                          <a:latin typeface="Times New Roman" pitchFamily="18" charset="0"/>
                          <a:cs typeface="Times New Roman" pitchFamily="18" charset="0"/>
                        </a:rPr>
                        <a:t>3. Использование элементов стиля исходного текста</a:t>
                      </a:r>
                      <a:endParaRPr lang="ru-RU" sz="1800" dirty="0">
                        <a:solidFill>
                          <a:schemeClr val="tx1"/>
                        </a:solidFill>
                        <a:effectLst/>
                        <a:latin typeface="Times New Roman" pitchFamily="18" charset="0"/>
                        <a:ea typeface="Times New Roman"/>
                        <a:cs typeface="Times New Roman" pitchFamily="18" charset="0"/>
                      </a:endParaRPr>
                    </a:p>
                  </a:txBody>
                  <a:tcPr marL="68578" marR="68578" marT="0" marB="0">
                    <a:solidFill>
                      <a:schemeClr val="accent6"/>
                    </a:solidFill>
                  </a:tcPr>
                </a:tc>
                <a:extLst>
                  <a:ext uri="{0D108BD9-81ED-4DB2-BD59-A6C34878D82A}">
                    <a16:rowId xmlns:a16="http://schemas.microsoft.com/office/drawing/2014/main" xmlns="" val="10003"/>
                  </a:ext>
                </a:extLst>
              </a:tr>
              <a:tr h="556983">
                <a:tc gridSpan="2">
                  <a:txBody>
                    <a:bodyPr/>
                    <a:lstStyle/>
                    <a:p>
                      <a:pPr algn="ctr">
                        <a:lnSpc>
                          <a:spcPct val="150000"/>
                        </a:lnSpc>
                        <a:spcAft>
                          <a:spcPts val="0"/>
                        </a:spcAft>
                      </a:pPr>
                      <a:r>
                        <a:rPr lang="ru-RU" sz="1800" dirty="0">
                          <a:solidFill>
                            <a:schemeClr val="tx1"/>
                          </a:solidFill>
                          <a:effectLst/>
                          <a:latin typeface="Times New Roman" pitchFamily="18" charset="0"/>
                          <a:cs typeface="Times New Roman" pitchFamily="18" charset="0"/>
                        </a:rPr>
                        <a:t>4. Качество письменной речи</a:t>
                      </a:r>
                      <a:endParaRPr lang="ru-RU" sz="1800" dirty="0">
                        <a:solidFill>
                          <a:schemeClr val="tx1"/>
                        </a:solidFill>
                        <a:effectLst/>
                        <a:latin typeface="Times New Roman" pitchFamily="18" charset="0"/>
                        <a:ea typeface="Times New Roman"/>
                        <a:cs typeface="Times New Roman" pitchFamily="18" charset="0"/>
                      </a:endParaRPr>
                    </a:p>
                  </a:txBody>
                  <a:tcPr marL="68578" marR="68578" marT="0" marB="0">
                    <a:solidFill>
                      <a:schemeClr val="accent6"/>
                    </a:solidFill>
                  </a:tcPr>
                </a:tc>
                <a:tc hMerge="1">
                  <a:txBody>
                    <a:bodyPr/>
                    <a:lstStyle/>
                    <a:p>
                      <a:endParaRPr lang="ru-RU"/>
                    </a:p>
                  </a:txBody>
                  <a:tcPr/>
                </a:tc>
                <a:extLst>
                  <a:ext uri="{0D108BD9-81ED-4DB2-BD59-A6C34878D82A}">
                    <a16:rowId xmlns:a16="http://schemas.microsoft.com/office/drawing/2014/main" xmlns="" val="10004"/>
                  </a:ext>
                </a:extLst>
              </a:tr>
              <a:tr h="556983">
                <a:tc gridSpan="2">
                  <a:txBody>
                    <a:bodyPr/>
                    <a:lstStyle/>
                    <a:p>
                      <a:pPr algn="ctr">
                        <a:lnSpc>
                          <a:spcPct val="150000"/>
                        </a:lnSpc>
                        <a:spcAft>
                          <a:spcPts val="0"/>
                        </a:spcAft>
                      </a:pPr>
                      <a:r>
                        <a:rPr lang="ru-RU" sz="1800" dirty="0">
                          <a:solidFill>
                            <a:schemeClr val="tx1"/>
                          </a:solidFill>
                          <a:effectLst/>
                          <a:latin typeface="Times New Roman" pitchFamily="18" charset="0"/>
                          <a:cs typeface="Times New Roman" pitchFamily="18" charset="0"/>
                        </a:rPr>
                        <a:t>5. Грамотность</a:t>
                      </a:r>
                      <a:endParaRPr lang="ru-RU" sz="1800" dirty="0">
                        <a:solidFill>
                          <a:schemeClr val="tx1"/>
                        </a:solidFill>
                        <a:effectLst/>
                        <a:latin typeface="Times New Roman" pitchFamily="18" charset="0"/>
                        <a:ea typeface="Times New Roman"/>
                        <a:cs typeface="Times New Roman" pitchFamily="18" charset="0"/>
                      </a:endParaRPr>
                    </a:p>
                  </a:txBody>
                  <a:tcPr marL="68578" marR="68578" marT="0" marB="0">
                    <a:solidFill>
                      <a:schemeClr val="accent6"/>
                    </a:solidFill>
                  </a:tcPr>
                </a:tc>
                <a:tc hMerge="1">
                  <a:txBody>
                    <a:bodyPr/>
                    <a:lstStyle/>
                    <a:p>
                      <a:endParaRPr lang="ru-RU"/>
                    </a:p>
                  </a:txBody>
                  <a:tcPr/>
                </a:tc>
                <a:extLst>
                  <a:ext uri="{0D108BD9-81ED-4DB2-BD59-A6C34878D82A}">
                    <a16:rowId xmlns:a16="http://schemas.microsoft.com/office/drawing/2014/main" xmlns="" val="10005"/>
                  </a:ext>
                </a:extLst>
              </a:tr>
            </a:tbl>
          </a:graphicData>
        </a:graphic>
      </p:graphicFrame>
      <p:sp>
        <p:nvSpPr>
          <p:cNvPr id="28697" name="Прямоугольник 8"/>
          <p:cNvSpPr>
            <a:spLocks noChangeArrowheads="1"/>
          </p:cNvSpPr>
          <p:nvPr/>
        </p:nvSpPr>
        <p:spPr bwMode="auto">
          <a:xfrm>
            <a:off x="179388" y="5589588"/>
            <a:ext cx="8640762"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ru-RU" sz="2800" b="1">
                <a:solidFill>
                  <a:srgbClr val="C00000"/>
                </a:solidFill>
                <a:latin typeface="Times New Roman" pitchFamily="18" charset="0"/>
                <a:cs typeface="Times New Roman" pitchFamily="18" charset="0"/>
              </a:rPr>
              <a:t>!</a:t>
            </a:r>
            <a:r>
              <a:rPr lang="ru-RU" b="1">
                <a:solidFill>
                  <a:srgbClr val="C00000"/>
                </a:solidFill>
                <a:latin typeface="Times New Roman" pitchFamily="18" charset="0"/>
                <a:cs typeface="Times New Roman" pitchFamily="18" charset="0"/>
              </a:rPr>
              <a:t> </a:t>
            </a:r>
            <a:r>
              <a:rPr lang="ru-RU" b="1" i="1">
                <a:solidFill>
                  <a:srgbClr val="C00000"/>
                </a:solidFill>
                <a:latin typeface="Times New Roman" pitchFamily="18" charset="0"/>
                <a:cs typeface="Times New Roman" pitchFamily="18" charset="0"/>
              </a:rPr>
              <a:t>Для получения оценки «зачет» необходимо иметь положительный результат по трем критериям (по критериям № 1 и № 2 – в обязательном порядке), а также «зачет» по одному из других критериев (№ 3 - № 5). </a:t>
            </a:r>
          </a:p>
        </p:txBody>
      </p:sp>
    </p:spTree>
  </p:cSld>
  <p:clrMapOvr>
    <a:masterClrMapping/>
  </p:clrMapOvr>
  <p:transition spd="slow">
    <p:cove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descr="C:\Users\Admin\Desktop\_2.jpg"/>
          <p:cNvPicPr>
            <a:picLocks noChangeAspect="1" noChangeArrowheads="1"/>
          </p:cNvPicPr>
          <p:nvPr/>
        </p:nvPicPr>
        <p:blipFill>
          <a:blip r:embed="rId2">
            <a:lum bright="70000" contrast="-70000"/>
            <a:extLst>
              <a:ext uri="{28A0092B-C50C-407E-A947-70E740481C1C}">
                <a14:useLocalDpi xmlns:a14="http://schemas.microsoft.com/office/drawing/2010/main" val="0"/>
              </a:ext>
            </a:extLst>
          </a:blip>
          <a:srcRect/>
          <a:stretch>
            <a:fillRect/>
          </a:stretch>
        </p:blipFill>
        <p:spPr bwMode="auto">
          <a:xfrm>
            <a:off x="0" y="0"/>
            <a:ext cx="89789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Заголовок 1"/>
          <p:cNvSpPr>
            <a:spLocks noGrp="1"/>
          </p:cNvSpPr>
          <p:nvPr>
            <p:ph type="ctrTitle"/>
          </p:nvPr>
        </p:nvSpPr>
        <p:spPr>
          <a:xfrm>
            <a:off x="250825" y="333375"/>
            <a:ext cx="8569325" cy="5975945"/>
          </a:xfrm>
        </p:spPr>
        <p:txBody>
          <a:bodyPr/>
          <a:lstStyle/>
          <a:p>
            <a:pPr algn="ctr" eaLnBrk="1" fontAlgn="auto" hangingPunct="1">
              <a:spcAft>
                <a:spcPts val="0"/>
              </a:spcAft>
              <a:defRPr/>
            </a:pPr>
            <a:r>
              <a:rPr lang="ru-RU" sz="5400" b="1" dirty="0">
                <a:effectLst>
                  <a:outerShdw blurRad="38100" dist="38100" dir="2700000" algn="tl">
                    <a:srgbClr val="000000">
                      <a:alpha val="43137"/>
                    </a:srgbClr>
                  </a:outerShdw>
                </a:effectLst>
                <a:latin typeface="Times New Roman" pitchFamily="18" charset="0"/>
                <a:cs typeface="Times New Roman" pitchFamily="18" charset="0"/>
              </a:rPr>
              <a:t/>
            </a:r>
            <a:br>
              <a:rPr lang="ru-RU" sz="5400" b="1" dirty="0">
                <a:effectLst>
                  <a:outerShdw blurRad="38100" dist="38100" dir="2700000" algn="tl">
                    <a:srgbClr val="000000">
                      <a:alpha val="43137"/>
                    </a:srgbClr>
                  </a:outerShdw>
                </a:effectLst>
                <a:latin typeface="Times New Roman" pitchFamily="18" charset="0"/>
                <a:cs typeface="Times New Roman" pitchFamily="18" charset="0"/>
              </a:rPr>
            </a:br>
            <a:r>
              <a:rPr lang="ru-RU" sz="5400" b="1" dirty="0">
                <a:latin typeface="Times New Roman" pitchFamily="18" charset="0"/>
                <a:cs typeface="Times New Roman" pitchFamily="18" charset="0"/>
              </a:rPr>
              <a:t>ФОРМЫ ИС (ИИ)</a:t>
            </a:r>
            <a:br>
              <a:rPr lang="ru-RU" sz="5400" b="1" dirty="0">
                <a:latin typeface="Times New Roman" pitchFamily="18" charset="0"/>
                <a:cs typeface="Times New Roman" pitchFamily="18" charset="0"/>
              </a:rPr>
            </a:br>
            <a:r>
              <a:rPr lang="ru-RU" sz="4800" b="1" dirty="0">
                <a:latin typeface="Times New Roman" pitchFamily="18" charset="0"/>
                <a:cs typeface="Times New Roman" pitchFamily="18" charset="0"/>
              </a:rPr>
              <a:t>Правила заполнения</a:t>
            </a:r>
            <a:r>
              <a:rPr lang="ru-RU" sz="3600" b="1" dirty="0">
                <a:latin typeface="Times New Roman" pitchFamily="18" charset="0"/>
                <a:cs typeface="Times New Roman" pitchFamily="18" charset="0"/>
              </a:rPr>
              <a:t/>
            </a:r>
            <a:br>
              <a:rPr lang="ru-RU" sz="3600" b="1" dirty="0">
                <a:latin typeface="Times New Roman" pitchFamily="18" charset="0"/>
                <a:cs typeface="Times New Roman" pitchFamily="18" charset="0"/>
              </a:rPr>
            </a:br>
            <a:endParaRPr lang="ru-RU" sz="3600" b="1" dirty="0">
              <a:latin typeface="Times New Roman" pitchFamily="18" charset="0"/>
              <a:cs typeface="Times New Roman" pitchFamily="18" charset="0"/>
            </a:endParaRPr>
          </a:p>
        </p:txBody>
      </p:sp>
    </p:spTree>
    <p:extLst>
      <p:ext uri="{BB962C8B-B14F-4D97-AF65-F5344CB8AC3E}">
        <p14:creationId xmlns:p14="http://schemas.microsoft.com/office/powerpoint/2010/main" val="2039419621"/>
      </p:ext>
    </p:extLst>
  </p:cSld>
  <p:clrMapOvr>
    <a:masterClrMapping/>
  </p:clrMapOvr>
  <p:transition spd="slow">
    <p:cove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388" y="152400"/>
            <a:ext cx="8640762" cy="684213"/>
          </a:xfrm>
        </p:spPr>
        <p:txBody>
          <a:bodyPr/>
          <a:lstStyle/>
          <a:p>
            <a:pPr algn="ctr">
              <a:defRPr/>
            </a:pPr>
            <a:r>
              <a:rPr lang="ru-RU" b="1" dirty="0">
                <a:latin typeface="Times New Roman" pitchFamily="18" charset="0"/>
                <a:cs typeface="Times New Roman" pitchFamily="18" charset="0"/>
              </a:rPr>
              <a:t>Для организаторов (Формы ИС)</a:t>
            </a:r>
          </a:p>
        </p:txBody>
      </p:sp>
      <p:pic>
        <p:nvPicPr>
          <p:cNvPr id="296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750" y="817563"/>
            <a:ext cx="8121650" cy="5275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cove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25" y="66675"/>
            <a:ext cx="8859838" cy="63146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slow">
    <p:cove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363272" cy="540296"/>
          </a:xfrm>
        </p:spPr>
        <p:txBody>
          <a:bodyPr>
            <a:normAutofit fontScale="90000"/>
          </a:bodyPr>
          <a:lstStyle/>
          <a:p>
            <a:pPr algn="ctr">
              <a:defRPr/>
            </a:pPr>
            <a:r>
              <a:rPr lang="ru-RU" dirty="0">
                <a:latin typeface="Times New Roman" pitchFamily="18" charset="0"/>
                <a:cs typeface="Times New Roman" pitchFamily="18" charset="0"/>
              </a:rPr>
              <a:t>Образец Заполнения Формы ИС-04</a:t>
            </a:r>
          </a:p>
        </p:txBody>
      </p:sp>
      <p:pic>
        <p:nvPicPr>
          <p:cNvPr id="1026" name="Picture 2" descr="C:\Users\User\Desktop\03.jpg"/>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12000" contrast="2000"/>
                    </a14:imgEffect>
                  </a14:imgLayer>
                </a14:imgProps>
              </a:ext>
              <a:ext uri="{28A0092B-C50C-407E-A947-70E740481C1C}">
                <a14:useLocalDpi xmlns:a14="http://schemas.microsoft.com/office/drawing/2010/main" val="0"/>
              </a:ext>
            </a:extLst>
          </a:blip>
          <a:srcRect/>
          <a:stretch>
            <a:fillRect/>
          </a:stretch>
        </p:blipFill>
        <p:spPr bwMode="auto">
          <a:xfrm>
            <a:off x="395536" y="716608"/>
            <a:ext cx="5820122" cy="800385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516216" y="1196752"/>
            <a:ext cx="2304256" cy="3139321"/>
          </a:xfrm>
          <a:prstGeom prst="rect">
            <a:avLst/>
          </a:prstGeom>
          <a:noFill/>
        </p:spPr>
        <p:txBody>
          <a:bodyPr wrap="square" rtlCol="0">
            <a:spAutoFit/>
          </a:bodyPr>
          <a:lstStyle/>
          <a:p>
            <a:r>
              <a:rPr lang="ru-RU" dirty="0"/>
              <a:t>Рассадка детей осуществляется из расчета – 15 человек на 1 аудиторию.</a:t>
            </a:r>
          </a:p>
          <a:p>
            <a:endParaRPr lang="ru-RU" dirty="0"/>
          </a:p>
          <a:p>
            <a:endParaRPr lang="ru-RU" dirty="0"/>
          </a:p>
          <a:p>
            <a:endParaRPr lang="ru-RU" dirty="0"/>
          </a:p>
          <a:p>
            <a:endParaRPr lang="ru-RU" dirty="0"/>
          </a:p>
          <a:p>
            <a:endParaRPr lang="ru-RU" dirty="0"/>
          </a:p>
          <a:p>
            <a:endParaRPr lang="ru-RU" dirty="0"/>
          </a:p>
        </p:txBody>
      </p:sp>
    </p:spTree>
  </p:cSld>
  <p:clrMapOvr>
    <a:masterClrMapping/>
  </p:clrMapOvr>
  <p:transition spd="slow">
    <p:cove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32656"/>
            <a:ext cx="8363272" cy="576064"/>
          </a:xfrm>
        </p:spPr>
        <p:txBody>
          <a:bodyPr>
            <a:noAutofit/>
          </a:bodyPr>
          <a:lstStyle/>
          <a:p>
            <a:pPr algn="ctr">
              <a:defRPr/>
            </a:pPr>
            <a:r>
              <a:rPr lang="ru-RU" sz="2400" dirty="0">
                <a:latin typeface="Times New Roman" pitchFamily="18" charset="0"/>
                <a:cs typeface="Times New Roman" pitchFamily="18" charset="0"/>
              </a:rPr>
              <a:t>Образец Заполнения Формы ИС-05</a:t>
            </a:r>
            <a:r>
              <a:rPr lang="ru-RU" sz="1800" dirty="0">
                <a:latin typeface="Times New Roman" pitchFamily="18" charset="0"/>
                <a:cs typeface="Times New Roman" pitchFamily="18" charset="0"/>
              </a:rPr>
              <a:t/>
            </a:r>
            <a:br>
              <a:rPr lang="ru-RU" sz="1800" dirty="0">
                <a:latin typeface="Times New Roman" pitchFamily="18" charset="0"/>
                <a:cs typeface="Times New Roman" pitchFamily="18" charset="0"/>
              </a:rPr>
            </a:br>
            <a:r>
              <a:rPr lang="ru-RU" sz="1600" dirty="0">
                <a:latin typeface="Times New Roman" pitchFamily="18" charset="0"/>
                <a:cs typeface="Times New Roman" pitchFamily="18" charset="0"/>
              </a:rPr>
              <a:t>Ведомость проведения итогового сочинения (изложения) в аудитории</a:t>
            </a:r>
          </a:p>
        </p:txBody>
      </p:sp>
      <p:sp>
        <p:nvSpPr>
          <p:cNvPr id="5" name="Объект 2"/>
          <p:cNvSpPr>
            <a:spLocks noGrp="1"/>
          </p:cNvSpPr>
          <p:nvPr>
            <p:ph idx="1"/>
          </p:nvPr>
        </p:nvSpPr>
        <p:spPr>
          <a:xfrm>
            <a:off x="107504" y="5517232"/>
            <a:ext cx="8712968" cy="1112987"/>
          </a:xfrm>
        </p:spPr>
        <p:txBody>
          <a:bodyPr/>
          <a:lstStyle/>
          <a:p>
            <a:pPr algn="just">
              <a:spcBef>
                <a:spcPts val="0"/>
              </a:spcBef>
              <a:spcAft>
                <a:spcPts val="0"/>
              </a:spcAft>
              <a:buFont typeface="Wingdings" pitchFamily="2" charset="2"/>
              <a:buChar char="q"/>
            </a:pPr>
            <a:r>
              <a:rPr lang="ru-RU" sz="1800" b="0" dirty="0"/>
              <a:t>Графы</a:t>
            </a:r>
            <a:r>
              <a:rPr lang="en-US" sz="1800" b="0" dirty="0"/>
              <a:t>:</a:t>
            </a:r>
            <a:r>
              <a:rPr lang="ru-RU" sz="1800" b="0" dirty="0"/>
              <a:t> сдавал в устной форме, удален с экзамена, не закончил написание ИС не заполняются, если не было произведено никаких действий. </a:t>
            </a:r>
          </a:p>
          <a:p>
            <a:pPr algn="just">
              <a:spcBef>
                <a:spcPts val="0"/>
              </a:spcBef>
              <a:spcAft>
                <a:spcPts val="0"/>
              </a:spcAft>
              <a:buFont typeface="Wingdings" pitchFamily="2" charset="2"/>
              <a:buChar char="q"/>
            </a:pPr>
            <a:r>
              <a:rPr lang="ru-RU" sz="1800" b="0" dirty="0"/>
              <a:t>В случае заполнения – ставится </a:t>
            </a:r>
            <a:r>
              <a:rPr lang="en-US" sz="1800" dirty="0"/>
              <a:t>X</a:t>
            </a:r>
            <a:r>
              <a:rPr lang="ru-RU" sz="1800" dirty="0"/>
              <a:t> </a:t>
            </a:r>
          </a:p>
        </p:txBody>
      </p:sp>
      <p:pic>
        <p:nvPicPr>
          <p:cNvPr id="2050" name="Picture 2" descr="C:\Users\User\Desktop\н.jpg"/>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9000" contrast="4000"/>
                    </a14:imgEffect>
                  </a14:imgLayer>
                </a14:imgProps>
              </a:ext>
              <a:ext uri="{28A0092B-C50C-407E-A947-70E740481C1C}">
                <a14:useLocalDpi xmlns:a14="http://schemas.microsoft.com/office/drawing/2010/main" val="0"/>
              </a:ext>
            </a:extLst>
          </a:blip>
          <a:srcRect/>
          <a:stretch>
            <a:fillRect/>
          </a:stretch>
        </p:blipFill>
        <p:spPr bwMode="auto">
          <a:xfrm>
            <a:off x="539552" y="908720"/>
            <a:ext cx="8040249" cy="4680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744743"/>
      </p:ext>
    </p:extLst>
  </p:cSld>
  <p:clrMapOvr>
    <a:masterClrMapping/>
  </p:clrMapOvr>
  <p:transition spd="slow">
    <p:cove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363272" cy="612304"/>
          </a:xfrm>
        </p:spPr>
        <p:txBody>
          <a:bodyPr>
            <a:noAutofit/>
          </a:bodyPr>
          <a:lstStyle/>
          <a:p>
            <a:pPr algn="ctr">
              <a:defRPr/>
            </a:pPr>
            <a:r>
              <a:rPr lang="ru-RU" sz="2400" dirty="0">
                <a:latin typeface="Times New Roman" pitchFamily="18" charset="0"/>
                <a:cs typeface="Times New Roman" pitchFamily="18" charset="0"/>
              </a:rPr>
              <a:t>Образец Заполнения Формы ИС-06</a:t>
            </a:r>
            <a:br>
              <a:rPr lang="ru-RU" sz="2400" dirty="0">
                <a:latin typeface="Times New Roman" pitchFamily="18" charset="0"/>
                <a:cs typeface="Times New Roman" pitchFamily="18" charset="0"/>
              </a:rPr>
            </a:br>
            <a:r>
              <a:rPr lang="ru-RU" sz="2000" dirty="0">
                <a:latin typeface="Times New Roman" pitchFamily="18" charset="0"/>
                <a:cs typeface="Times New Roman" pitchFamily="18" charset="0"/>
              </a:rPr>
              <a:t>протокол проверки итогового сочинения (изложения)</a:t>
            </a:r>
          </a:p>
        </p:txBody>
      </p:sp>
      <p:pic>
        <p:nvPicPr>
          <p:cNvPr id="3074" name="Picture 2" descr="C:\Users\User\Desktop\5.jpg"/>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5000" contrast="12000"/>
                    </a14:imgEffect>
                  </a14:imgLayer>
                </a14:imgProps>
              </a:ext>
              <a:ext uri="{28A0092B-C50C-407E-A947-70E740481C1C}">
                <a14:useLocalDpi xmlns:a14="http://schemas.microsoft.com/office/drawing/2010/main" val="0"/>
              </a:ext>
            </a:extLst>
          </a:blip>
          <a:srcRect/>
          <a:stretch>
            <a:fillRect/>
          </a:stretch>
        </p:blipFill>
        <p:spPr bwMode="auto">
          <a:xfrm>
            <a:off x="251520" y="764704"/>
            <a:ext cx="8640960" cy="5616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1633014"/>
      </p:ext>
    </p:extLst>
  </p:cSld>
  <p:clrMapOvr>
    <a:masterClrMapping/>
  </p:clrMapOvr>
  <p:transition spd="slow">
    <p:cove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363272" cy="792088"/>
          </a:xfrm>
        </p:spPr>
        <p:txBody>
          <a:bodyPr>
            <a:noAutofit/>
          </a:bodyPr>
          <a:lstStyle/>
          <a:p>
            <a:pPr algn="ctr">
              <a:defRPr/>
            </a:pPr>
            <a:r>
              <a:rPr lang="ru-RU" sz="2000" dirty="0">
                <a:latin typeface="Times New Roman" pitchFamily="18" charset="0"/>
                <a:cs typeface="Times New Roman" pitchFamily="18" charset="0"/>
              </a:rPr>
              <a:t>Образец Заполнения Формы ИС-07</a:t>
            </a:r>
            <a:br>
              <a:rPr lang="ru-RU" sz="2000" dirty="0">
                <a:latin typeface="Times New Roman" pitchFamily="18" charset="0"/>
                <a:cs typeface="Times New Roman" pitchFamily="18" charset="0"/>
              </a:rPr>
            </a:br>
            <a:r>
              <a:rPr lang="ru-RU" sz="2000" dirty="0">
                <a:latin typeface="Times New Roman" pitchFamily="18" charset="0"/>
                <a:cs typeface="Times New Roman" pitchFamily="18" charset="0"/>
              </a:rPr>
              <a:t>ведомость коррекции персональных данных участников Итогового сочинения (Изложения)</a:t>
            </a:r>
          </a:p>
        </p:txBody>
      </p:sp>
      <p:pic>
        <p:nvPicPr>
          <p:cNvPr id="1026" name="Picture 2" descr="C:\Users\User\Desktop\6.jpg"/>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bright="-9000" contrast="10000"/>
                    </a14:imgEffect>
                  </a14:imgLayer>
                </a14:imgProps>
              </a:ext>
              <a:ext uri="{28A0092B-C50C-407E-A947-70E740481C1C}">
                <a14:useLocalDpi xmlns:a14="http://schemas.microsoft.com/office/drawing/2010/main" val="0"/>
              </a:ext>
            </a:extLst>
          </a:blip>
          <a:srcRect/>
          <a:stretch>
            <a:fillRect/>
          </a:stretch>
        </p:blipFill>
        <p:spPr bwMode="auto">
          <a:xfrm>
            <a:off x="459642" y="923727"/>
            <a:ext cx="8136904" cy="5472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5155260"/>
      </p:ext>
    </p:extLst>
  </p:cSld>
  <p:clrMapOvr>
    <a:masterClrMapping/>
  </p:clrMapOvr>
  <p:transition spd="slow">
    <p:cove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52400"/>
            <a:ext cx="8363272" cy="540296"/>
          </a:xfrm>
        </p:spPr>
        <p:txBody>
          <a:bodyPr>
            <a:normAutofit/>
          </a:bodyPr>
          <a:lstStyle/>
          <a:p>
            <a:pPr algn="ctr">
              <a:defRPr/>
            </a:pPr>
            <a:r>
              <a:rPr lang="ru-RU" sz="2800" dirty="0">
                <a:latin typeface="Times New Roman" pitchFamily="18" charset="0"/>
                <a:cs typeface="Times New Roman" pitchFamily="18" charset="0"/>
              </a:rPr>
              <a:t>Образец Заполнения Формы ИС-08, ИС-09</a:t>
            </a:r>
          </a:p>
        </p:txBody>
      </p:sp>
      <p:pic>
        <p:nvPicPr>
          <p:cNvPr id="2050" name="Picture 2" descr="C:\Users\User\Desktop\8.jpg"/>
          <p:cNvPicPr>
            <a:picLocks noChangeAspect="1" noChangeArrowheads="1"/>
          </p:cNvPicPr>
          <p:nvPr/>
        </p:nvPicPr>
        <p:blipFill>
          <a:blip r:embed="rId3" cstate="print">
            <a:extLst>
              <a:ext uri="{BEBA8EAE-BF5A-486C-A8C5-ECC9F3942E4B}">
                <a14:imgProps xmlns:a14="http://schemas.microsoft.com/office/drawing/2010/main">
                  <a14:imgLayer r:embed="rId4">
                    <a14:imgEffect>
                      <a14:brightnessContrast bright="-8000" contrast="9000"/>
                    </a14:imgEffect>
                  </a14:imgLayer>
                </a14:imgProps>
              </a:ext>
              <a:ext uri="{28A0092B-C50C-407E-A947-70E740481C1C}">
                <a14:useLocalDpi xmlns:a14="http://schemas.microsoft.com/office/drawing/2010/main" val="0"/>
              </a:ext>
            </a:extLst>
          </a:blip>
          <a:srcRect/>
          <a:stretch>
            <a:fillRect/>
          </a:stretch>
        </p:blipFill>
        <p:spPr bwMode="auto">
          <a:xfrm>
            <a:off x="251520" y="821421"/>
            <a:ext cx="4176498" cy="5472608"/>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User\Desktop\9.jpg"/>
          <p:cNvPicPr>
            <a:picLocks noChangeAspect="1" noChangeArrowheads="1"/>
          </p:cNvPicPr>
          <p:nvPr/>
        </p:nvPicPr>
        <p:blipFill>
          <a:blip r:embed="rId5" cstate="print">
            <a:extLst>
              <a:ext uri="{BEBA8EAE-BF5A-486C-A8C5-ECC9F3942E4B}">
                <a14:imgProps xmlns:a14="http://schemas.microsoft.com/office/drawing/2010/main">
                  <a14:imgLayer r:embed="rId6">
                    <a14:imgEffect>
                      <a14:brightnessContrast bright="-6000" contrast="14000"/>
                    </a14:imgEffect>
                  </a14:imgLayer>
                </a14:imgProps>
              </a:ext>
              <a:ext uri="{28A0092B-C50C-407E-A947-70E740481C1C}">
                <a14:useLocalDpi xmlns:a14="http://schemas.microsoft.com/office/drawing/2010/main" val="0"/>
              </a:ext>
            </a:extLst>
          </a:blip>
          <a:srcRect/>
          <a:stretch>
            <a:fillRect/>
          </a:stretch>
        </p:blipFill>
        <p:spPr bwMode="auto">
          <a:xfrm>
            <a:off x="4572000" y="795528"/>
            <a:ext cx="4211940" cy="54417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8304750"/>
      </p:ext>
    </p:extLst>
  </p:cSld>
  <p:clrMapOvr>
    <a:masterClrMapping/>
  </p:clrMapOvr>
  <p:transition spd="slow">
    <p:cove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79388" y="188913"/>
            <a:ext cx="8640762" cy="6553200"/>
          </a:xfrm>
        </p:spPr>
        <p:txBody>
          <a:bodyPr rtlCol="0">
            <a:normAutofit fontScale="85000" lnSpcReduction="20000"/>
          </a:bodyPr>
          <a:lstStyle/>
          <a:p>
            <a:pPr marL="0" indent="0" algn="ctr" eaLnBrk="1" fontAlgn="auto" hangingPunct="1">
              <a:buFont typeface="Arial" pitchFamily="34" charset="0"/>
              <a:buNone/>
              <a:defRPr/>
            </a:pPr>
            <a:r>
              <a:rPr lang="ru-RU" sz="2600" dirty="0">
                <a:solidFill>
                  <a:srgbClr val="C00000"/>
                </a:solidFill>
                <a:latin typeface="Times New Roman" pitchFamily="18" charset="0"/>
                <a:cs typeface="Times New Roman" pitchFamily="18" charset="0"/>
              </a:rPr>
              <a:t>Регистрация участников для участия в итоговом сочинении (изложении)</a:t>
            </a:r>
          </a:p>
          <a:p>
            <a:pPr algn="just" eaLnBrk="1" fontAlgn="auto" hangingPunct="1">
              <a:buFont typeface="Wingdings" pitchFamily="2" charset="2"/>
              <a:buChar char="q"/>
              <a:defRPr/>
            </a:pPr>
            <a:r>
              <a:rPr lang="ru-RU" sz="2400" b="0" dirty="0">
                <a:latin typeface="Times New Roman" pitchFamily="18" charset="0"/>
                <a:cs typeface="Times New Roman" pitchFamily="18" charset="0"/>
              </a:rPr>
              <a:t>Для участия участники подают заявление вместе с согласием на обработку персональных данных не позднее чем за две недели до начала проведения итогового сочинения (изложения). </a:t>
            </a:r>
            <a:r>
              <a:rPr lang="ru-RU" sz="2400" b="0" i="1" dirty="0">
                <a:solidFill>
                  <a:srgbClr val="C00000"/>
                </a:solidFill>
                <a:latin typeface="Times New Roman" pitchFamily="18" charset="0"/>
                <a:cs typeface="Times New Roman" pitchFamily="18" charset="0"/>
              </a:rPr>
              <a:t>Регистрация обучающихся проводится на основании их заявлений в организациях, осуществляющих образовательную деятельность, в которых обучающиеся осваивают образовательные программы среднего общего образования.</a:t>
            </a:r>
          </a:p>
          <a:p>
            <a:pPr algn="just" eaLnBrk="1" fontAlgn="auto" hangingPunct="1">
              <a:buFont typeface="Wingdings" pitchFamily="2" charset="2"/>
              <a:buChar char="q"/>
              <a:defRPr/>
            </a:pPr>
            <a:r>
              <a:rPr lang="ru-RU" sz="2400" b="0" dirty="0">
                <a:latin typeface="Times New Roman" pitchFamily="18" charset="0"/>
                <a:cs typeface="Times New Roman" pitchFamily="18" charset="0"/>
              </a:rPr>
              <a:t>Выпускники прошлых лет подают заявления в муниципальные органы управления образованием. Выпускники прошлых лет при подаче заявления предъявляют оригиналы или заверенные в установленном порядке копии документов об образовании. Документы об образовании, оформленные на иностранном языке, предъявляются с заверенным в установленном порядке переводом на русский язык. Заявление выпускником прошлых лет подается лично. </a:t>
            </a:r>
          </a:p>
          <a:p>
            <a:pPr algn="just" eaLnBrk="1" fontAlgn="auto" hangingPunct="1">
              <a:buFont typeface="Wingdings" pitchFamily="2" charset="2"/>
              <a:buChar char="q"/>
              <a:defRPr/>
            </a:pPr>
            <a:r>
              <a:rPr lang="ru-RU" sz="2400" b="0" dirty="0">
                <a:latin typeface="Times New Roman" pitchFamily="18" charset="0"/>
                <a:cs typeface="Times New Roman" pitchFamily="18" charset="0"/>
              </a:rPr>
              <a:t>Обучающиеся с ограниченными возможностями здоровья при подаче заявления предъявляют копию рекомендаций психолого-медико-педагогической комиссии, а обучающиеся дети-инвалиды и инвалиды - оригинал или заверенную в установленном порядке копию справки, подтверждающей факт установления инвалидности, выданной федеральным государственным учреждением медико-социальной экспертизы.  </a:t>
            </a:r>
          </a:p>
          <a:p>
            <a:pPr marL="0" indent="0" eaLnBrk="1" fontAlgn="auto" hangingPunct="1">
              <a:buFont typeface="Arial" pitchFamily="34" charset="0"/>
              <a:buNone/>
              <a:defRPr/>
            </a:pPr>
            <a:endParaRPr lang="ru-RU" dirty="0"/>
          </a:p>
        </p:txBody>
      </p:sp>
    </p:spTree>
  </p:cSld>
  <p:clrMapOvr>
    <a:masterClrMapping/>
  </p:clrMapOvr>
  <p:transition spd="slow">
    <p:cove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79712" y="0"/>
            <a:ext cx="6840438" cy="981075"/>
          </a:xfrm>
        </p:spPr>
        <p:txBody>
          <a:bodyPr>
            <a:normAutofit/>
          </a:bodyPr>
          <a:lstStyle/>
          <a:p>
            <a:pPr algn="ctr" eaLnBrk="1" fontAlgn="auto" hangingPunct="1">
              <a:spcAft>
                <a:spcPts val="0"/>
              </a:spcAft>
              <a:defRPr/>
            </a:pPr>
            <a:r>
              <a:rPr lang="ru-RU" sz="2400" b="1" dirty="0">
                <a:latin typeface="Times New Roman" pitchFamily="18" charset="0"/>
                <a:cs typeface="Times New Roman" pitchFamily="18" charset="0"/>
              </a:rPr>
              <a:t>Доставка тем итогового сочинения (текстов изложения)</a:t>
            </a:r>
            <a:r>
              <a:rPr lang="en-US" sz="2400" b="1" dirty="0">
                <a:latin typeface="Times New Roman" pitchFamily="18" charset="0"/>
                <a:cs typeface="Times New Roman" pitchFamily="18" charset="0"/>
              </a:rPr>
              <a:t>:</a:t>
            </a:r>
            <a:endParaRPr lang="ru-RU" sz="2400" b="1" dirty="0">
              <a:latin typeface="Times New Roman" pitchFamily="18" charset="0"/>
              <a:cs typeface="Times New Roman" pitchFamily="18" charset="0"/>
            </a:endParaRPr>
          </a:p>
        </p:txBody>
      </p:sp>
      <p:sp>
        <p:nvSpPr>
          <p:cNvPr id="3" name="Объект 2"/>
          <p:cNvSpPr>
            <a:spLocks noGrp="1"/>
          </p:cNvSpPr>
          <p:nvPr>
            <p:ph idx="1"/>
          </p:nvPr>
        </p:nvSpPr>
        <p:spPr>
          <a:xfrm>
            <a:off x="251619" y="1196752"/>
            <a:ext cx="8640762" cy="5329238"/>
          </a:xfrm>
        </p:spPr>
        <p:txBody>
          <a:bodyPr rtlCol="0">
            <a:normAutofit fontScale="92500" lnSpcReduction="10000"/>
          </a:bodyPr>
          <a:lstStyle/>
          <a:p>
            <a:pPr algn="just" eaLnBrk="1" fontAlgn="auto" hangingPunct="1">
              <a:buFont typeface="Wingdings" pitchFamily="2" charset="2"/>
              <a:buChar char="q"/>
              <a:defRPr/>
            </a:pPr>
            <a:r>
              <a:rPr lang="ru-RU" sz="2800" b="0" dirty="0">
                <a:latin typeface="Times New Roman" pitchFamily="18" charset="0"/>
                <a:cs typeface="Times New Roman" pitchFamily="18" charset="0"/>
              </a:rPr>
              <a:t>за </a:t>
            </a:r>
            <a:r>
              <a:rPr lang="en-US" sz="2800" b="0" dirty="0">
                <a:latin typeface="Times New Roman" pitchFamily="18" charset="0"/>
                <a:cs typeface="Times New Roman" pitchFamily="18" charset="0"/>
              </a:rPr>
              <a:t>3</a:t>
            </a:r>
            <a:r>
              <a:rPr lang="ru-RU" sz="2800" b="0" dirty="0">
                <a:latin typeface="Times New Roman" pitchFamily="18" charset="0"/>
                <a:cs typeface="Times New Roman" pitchFamily="18" charset="0"/>
              </a:rPr>
              <a:t>0 минут до проведения итогового сочинения темы направляются в региональные центры обработки информации субъектов Российской Федерации по закрытым каналам связи для публикации на региональных информационных ресурсах,</a:t>
            </a:r>
          </a:p>
          <a:p>
            <a:pPr algn="just" eaLnBrk="1" fontAlgn="auto" hangingPunct="1">
              <a:buFont typeface="Wingdings" pitchFamily="2" charset="2"/>
              <a:buChar char="q"/>
              <a:defRPr/>
            </a:pPr>
            <a:r>
              <a:rPr lang="ru-RU" sz="2800" b="0" dirty="0">
                <a:latin typeface="Times New Roman" pitchFamily="18" charset="0"/>
                <a:cs typeface="Times New Roman" pitchFamily="18" charset="0"/>
              </a:rPr>
              <a:t>за 15 минут темы итогового сочинения будут опубликованы на официальном сайте ФГБУ «Федеральный центр тестирования» (</a:t>
            </a:r>
            <a:r>
              <a:rPr lang="ru-RU" sz="2800" b="0" u="sng" dirty="0">
                <a:latin typeface="Times New Roman" pitchFamily="18" charset="0"/>
                <a:cs typeface="Times New Roman" pitchFamily="18" charset="0"/>
              </a:rPr>
              <a:t>rustest.ru</a:t>
            </a:r>
            <a:r>
              <a:rPr lang="ru-RU" sz="2800" b="0" dirty="0">
                <a:latin typeface="Times New Roman" pitchFamily="18" charset="0"/>
                <a:cs typeface="Times New Roman" pitchFamily="18" charset="0"/>
              </a:rPr>
              <a:t>).</a:t>
            </a:r>
          </a:p>
          <a:p>
            <a:pPr algn="just" eaLnBrk="1" fontAlgn="auto" hangingPunct="1">
              <a:buFont typeface="Wingdings" pitchFamily="2" charset="2"/>
              <a:buChar char="q"/>
              <a:defRPr/>
            </a:pPr>
            <a:r>
              <a:rPr lang="ru-RU" sz="2800" dirty="0">
                <a:latin typeface="Times New Roman" pitchFamily="18" charset="0"/>
                <a:cs typeface="Times New Roman" pitchFamily="18" charset="0"/>
              </a:rPr>
              <a:t>Итоговое сочинение (изложение) </a:t>
            </a:r>
            <a:r>
              <a:rPr lang="ru-RU" sz="2800" dirty="0">
                <a:solidFill>
                  <a:srgbClr val="C00000"/>
                </a:solidFill>
                <a:latin typeface="Times New Roman" pitchFamily="18" charset="0"/>
                <a:cs typeface="Times New Roman" pitchFamily="18" charset="0"/>
              </a:rPr>
              <a:t>начинается в 10.00 по местному времени </a:t>
            </a:r>
            <a:r>
              <a:rPr lang="ru-RU" sz="2800" dirty="0">
                <a:latin typeface="Times New Roman" pitchFamily="18" charset="0"/>
                <a:cs typeface="Times New Roman" pitchFamily="18" charset="0"/>
              </a:rPr>
              <a:t>(</a:t>
            </a:r>
            <a:r>
              <a:rPr lang="ru-RU" sz="2800" b="0" dirty="0">
                <a:latin typeface="Times New Roman" pitchFamily="18" charset="0"/>
                <a:cs typeface="Times New Roman" pitchFamily="18" charset="0"/>
              </a:rPr>
              <a:t>вход участников итогового сочинения (изложения) в образовательную организацию или место проведения итогового сочинения (изложения) начинается с 09.00 по местному времени)</a:t>
            </a:r>
            <a:r>
              <a:rPr lang="ru-RU" sz="2800" dirty="0">
                <a:latin typeface="Times New Roman" pitchFamily="18" charset="0"/>
                <a:cs typeface="Times New Roman" pitchFamily="18" charset="0"/>
              </a:rPr>
              <a:t>. </a:t>
            </a:r>
          </a:p>
          <a:p>
            <a:pPr eaLnBrk="1" fontAlgn="auto" hangingPunct="1">
              <a:buFont typeface="Wingdings" pitchFamily="2" charset="2"/>
              <a:buChar char="q"/>
              <a:defRPr/>
            </a:pPr>
            <a:endParaRPr lang="ru-RU" sz="2800" dirty="0"/>
          </a:p>
          <a:p>
            <a:pPr eaLnBrk="1" fontAlgn="auto" hangingPunct="1">
              <a:buFont typeface="Wingdings" pitchFamily="2" charset="2"/>
              <a:buChar char="q"/>
              <a:defRPr/>
            </a:pPr>
            <a:endParaRPr lang="ru-RU" sz="2800" dirty="0">
              <a:latin typeface="Times New Roman" pitchFamily="18" charset="0"/>
              <a:cs typeface="Times New Roman" pitchFamily="18" charset="0"/>
            </a:endParaRPr>
          </a:p>
          <a:p>
            <a:pPr marL="0" indent="0" eaLnBrk="1" fontAlgn="auto" hangingPunct="1">
              <a:buFont typeface="Arial" pitchFamily="34" charset="0"/>
              <a:buNone/>
              <a:defRPr/>
            </a:pPr>
            <a:endParaRPr lang="ru-RU" dirty="0">
              <a:latin typeface="Times New Roman" pitchFamily="18" charset="0"/>
              <a:cs typeface="Times New Roman" pitchFamily="18" charset="0"/>
            </a:endParaRPr>
          </a:p>
          <a:p>
            <a:pPr marL="0" indent="0" eaLnBrk="1" fontAlgn="auto" hangingPunct="1">
              <a:buFont typeface="Arial" pitchFamily="34" charset="0"/>
              <a:buNone/>
              <a:defRPr/>
            </a:pPr>
            <a:endParaRPr lang="ru-RU" dirty="0"/>
          </a:p>
        </p:txBody>
      </p:sp>
      <p:pic>
        <p:nvPicPr>
          <p:cNvPr id="4" name="Picture 2" descr="C:\Users\User\Desktop\84b0de5b560e2602f78c61faf379d14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0064"/>
            <a:ext cx="2170104" cy="6626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cove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1720" y="188640"/>
            <a:ext cx="6552530" cy="1008335"/>
          </a:xfrm>
        </p:spPr>
        <p:txBody>
          <a:bodyPr>
            <a:normAutofit fontScale="90000"/>
          </a:bodyPr>
          <a:lstStyle/>
          <a:p>
            <a:pPr algn="ctr" eaLnBrk="1" fontAlgn="auto" hangingPunct="1">
              <a:spcAft>
                <a:spcPts val="0"/>
              </a:spcAft>
              <a:defRPr/>
            </a:pPr>
            <a:r>
              <a:rPr lang="ru-RU" sz="2800" b="1" dirty="0">
                <a:latin typeface="Times New Roman" pitchFamily="18" charset="0"/>
                <a:cs typeface="Times New Roman" pitchFamily="18" charset="0"/>
              </a:rPr>
              <a:t>Продолжительность итогового сочинения (изложения)</a:t>
            </a:r>
          </a:p>
        </p:txBody>
      </p:sp>
      <p:sp>
        <p:nvSpPr>
          <p:cNvPr id="3" name="Объект 2"/>
          <p:cNvSpPr>
            <a:spLocks noGrp="1"/>
          </p:cNvSpPr>
          <p:nvPr>
            <p:ph idx="1"/>
          </p:nvPr>
        </p:nvSpPr>
        <p:spPr>
          <a:xfrm>
            <a:off x="107950" y="1557338"/>
            <a:ext cx="8640763" cy="4967287"/>
          </a:xfrm>
        </p:spPr>
        <p:txBody>
          <a:bodyPr rtlCol="0">
            <a:normAutofit fontScale="92500" lnSpcReduction="20000"/>
          </a:bodyPr>
          <a:lstStyle/>
          <a:p>
            <a:pPr marL="457200" indent="-457200" algn="just" eaLnBrk="1" fontAlgn="auto" hangingPunct="1">
              <a:buFont typeface="Wingdings" pitchFamily="2" charset="2"/>
              <a:buChar char="q"/>
              <a:defRPr/>
            </a:pPr>
            <a:r>
              <a:rPr lang="ru-RU" sz="3200" b="0" dirty="0">
                <a:latin typeface="Times New Roman" panose="02020603050405020304" pitchFamily="18" charset="0"/>
                <a:cs typeface="Times New Roman" pitchFamily="18" charset="0"/>
              </a:rPr>
              <a:t>Продолжительность проведения </a:t>
            </a:r>
            <a:r>
              <a:rPr lang="ru-RU" sz="3200" dirty="0">
                <a:latin typeface="Times New Roman" panose="02020603050405020304" pitchFamily="18" charset="0"/>
                <a:cs typeface="Times New Roman" pitchFamily="18" charset="0"/>
              </a:rPr>
              <a:t>итогового сочинения составляет 235 минут.</a:t>
            </a:r>
          </a:p>
          <a:p>
            <a:pPr marL="457200" indent="-457200" algn="just" eaLnBrk="1" fontAlgn="auto" hangingPunct="1">
              <a:buFont typeface="Wingdings" pitchFamily="2" charset="2"/>
              <a:buChar char="q"/>
              <a:defRPr/>
            </a:pPr>
            <a:r>
              <a:rPr lang="ru-RU" sz="3200" b="0" dirty="0">
                <a:latin typeface="Times New Roman" panose="02020603050405020304" pitchFamily="18" charset="0"/>
                <a:cs typeface="Times New Roman" pitchFamily="18" charset="0"/>
              </a:rPr>
              <a:t>Продолжительность проведения </a:t>
            </a:r>
            <a:r>
              <a:rPr lang="ru-RU" sz="3200" dirty="0">
                <a:latin typeface="Times New Roman" panose="02020603050405020304" pitchFamily="18" charset="0"/>
                <a:cs typeface="Times New Roman" pitchFamily="18" charset="0"/>
              </a:rPr>
              <a:t>итогового изложения составляет 235 минут.</a:t>
            </a:r>
          </a:p>
          <a:p>
            <a:pPr marL="457200" indent="-457200" algn="just" eaLnBrk="1" fontAlgn="auto" hangingPunct="1">
              <a:buFont typeface="Wingdings" pitchFamily="2" charset="2"/>
              <a:buChar char="q"/>
              <a:defRPr/>
            </a:pPr>
            <a:r>
              <a:rPr lang="ru-RU" sz="3200" u="sng" dirty="0">
                <a:latin typeface="Times New Roman" panose="02020603050405020304" pitchFamily="18" charset="0"/>
                <a:cs typeface="Times New Roman" pitchFamily="18" charset="0"/>
              </a:rPr>
              <a:t>Для лиц с ограниченными возможностями здоровья</a:t>
            </a:r>
            <a:r>
              <a:rPr lang="ru-RU" sz="3200" b="0" dirty="0">
                <a:latin typeface="Times New Roman" panose="02020603050405020304" pitchFamily="18" charset="0"/>
                <a:cs typeface="Times New Roman" pitchFamily="18" charset="0"/>
              </a:rPr>
              <a:t>, детей-инвалидов и инвалидов продолжительность проведения итогового сочинения (изложения) </a:t>
            </a:r>
            <a:r>
              <a:rPr lang="ru-RU" sz="3200" u="sng" dirty="0">
                <a:latin typeface="Times New Roman" panose="02020603050405020304" pitchFamily="18" charset="0"/>
                <a:cs typeface="Times New Roman" pitchFamily="18" charset="0"/>
              </a:rPr>
              <a:t>увеличивается на 1,5 часа.</a:t>
            </a:r>
          </a:p>
          <a:p>
            <a:pPr marL="457200" indent="-457200" algn="just" eaLnBrk="1" fontAlgn="auto" hangingPunct="1">
              <a:buFont typeface="Wingdings" pitchFamily="2" charset="2"/>
              <a:buChar char="q"/>
              <a:defRPr/>
            </a:pPr>
            <a:r>
              <a:rPr lang="ru-RU" sz="3200" i="1" u="sng" dirty="0">
                <a:solidFill>
                  <a:srgbClr val="0070C0"/>
                </a:solidFill>
                <a:latin typeface="Times New Roman" panose="02020603050405020304" pitchFamily="18" charset="0"/>
                <a:cs typeface="Times New Roman" panose="02020603050405020304" pitchFamily="18" charset="0"/>
              </a:rPr>
              <a:t>Рекомендуемый объем </a:t>
            </a:r>
            <a:r>
              <a:rPr lang="ru-RU" sz="3200" i="1" dirty="0">
                <a:latin typeface="Times New Roman" panose="02020603050405020304" pitchFamily="18" charset="0"/>
                <a:cs typeface="Times New Roman" panose="02020603050405020304" pitchFamily="18" charset="0"/>
              </a:rPr>
              <a:t>сочинения − </a:t>
            </a:r>
            <a:r>
              <a:rPr lang="ru-RU" sz="3200" i="1" dirty="0">
                <a:solidFill>
                  <a:srgbClr val="FF0000"/>
                </a:solidFill>
                <a:latin typeface="Times New Roman" panose="02020603050405020304" pitchFamily="18" charset="0"/>
                <a:cs typeface="Times New Roman" panose="02020603050405020304" pitchFamily="18" charset="0"/>
              </a:rPr>
              <a:t>от 350 слов</a:t>
            </a:r>
            <a:r>
              <a:rPr lang="ru-RU" sz="3200" i="1" dirty="0">
                <a:latin typeface="Times New Roman" panose="02020603050405020304" pitchFamily="18" charset="0"/>
                <a:cs typeface="Times New Roman" panose="02020603050405020304" pitchFamily="18" charset="0"/>
              </a:rPr>
              <a:t>, минимальный – не менее 250 слов. </a:t>
            </a:r>
            <a:endParaRPr lang="ru-RU" sz="3200" u="sng" dirty="0">
              <a:latin typeface="Times New Roman" panose="02020603050405020304" pitchFamily="18" charset="0"/>
              <a:cs typeface="Times New Roman" pitchFamily="18" charset="0"/>
            </a:endParaRPr>
          </a:p>
          <a:p>
            <a:pPr marL="0" indent="0" eaLnBrk="1" fontAlgn="auto" hangingPunct="1">
              <a:buFont typeface="Arial" pitchFamily="34" charset="0"/>
              <a:buNone/>
              <a:defRPr/>
            </a:pPr>
            <a:endParaRPr lang="ru-RU" dirty="0"/>
          </a:p>
        </p:txBody>
      </p:sp>
      <p:pic>
        <p:nvPicPr>
          <p:cNvPr id="4" name="Picture 2" descr="C:\Users\User\Desktop\84b0de5b560e2602f78c61faf379d14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487" y="56677"/>
            <a:ext cx="2170104" cy="792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cove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19672" y="136352"/>
            <a:ext cx="7210822" cy="1371600"/>
          </a:xfrm>
        </p:spPr>
        <p:txBody>
          <a:bodyPr>
            <a:normAutofit fontScale="90000"/>
          </a:bodyPr>
          <a:lstStyle/>
          <a:p>
            <a:pPr algn="ctr" eaLnBrk="1" fontAlgn="auto" hangingPunct="1">
              <a:spcAft>
                <a:spcPts val="0"/>
              </a:spcAft>
              <a:defRPr/>
            </a:pPr>
            <a:r>
              <a:rPr lang="ru-RU" sz="2700" b="1" dirty="0">
                <a:latin typeface="Times New Roman" pitchFamily="18" charset="0"/>
                <a:cs typeface="Times New Roman" pitchFamily="18" charset="0"/>
              </a:rPr>
              <a:t>Проведение итогового сочинения (изложения)</a:t>
            </a:r>
            <a:r>
              <a:rPr lang="ru-RU" dirty="0"/>
              <a:t/>
            </a:r>
            <a:br>
              <a:rPr lang="ru-RU" dirty="0"/>
            </a:br>
            <a:endParaRPr lang="ru-RU" dirty="0"/>
          </a:p>
        </p:txBody>
      </p:sp>
      <p:sp>
        <p:nvSpPr>
          <p:cNvPr id="3" name="Объект 2"/>
          <p:cNvSpPr>
            <a:spLocks noGrp="1"/>
          </p:cNvSpPr>
          <p:nvPr>
            <p:ph idx="1"/>
          </p:nvPr>
        </p:nvSpPr>
        <p:spPr>
          <a:xfrm>
            <a:off x="107950" y="1052513"/>
            <a:ext cx="8785225" cy="5689600"/>
          </a:xfrm>
        </p:spPr>
        <p:txBody>
          <a:bodyPr rtlCol="0">
            <a:normAutofit fontScale="92500" lnSpcReduction="20000"/>
          </a:bodyPr>
          <a:lstStyle/>
          <a:p>
            <a:pPr eaLnBrk="1" fontAlgn="auto" hangingPunct="1">
              <a:buFont typeface="Wingdings" pitchFamily="2" charset="2"/>
              <a:buChar char="q"/>
              <a:defRPr/>
            </a:pPr>
            <a:r>
              <a:rPr lang="ru-RU" sz="2200" dirty="0">
                <a:latin typeface="Times New Roman" pitchFamily="18" charset="0"/>
                <a:cs typeface="Times New Roman" pitchFamily="18" charset="0"/>
              </a:rPr>
              <a:t>Участник  итогового сочинения (изложения) может при выполнении работы использовать черновики. </a:t>
            </a:r>
          </a:p>
          <a:p>
            <a:pPr marL="0" indent="0" eaLnBrk="1" fontAlgn="auto" hangingPunct="1">
              <a:buFont typeface="Arial" pitchFamily="34" charset="0"/>
              <a:buNone/>
              <a:defRPr/>
            </a:pPr>
            <a:r>
              <a:rPr lang="ru-RU" sz="2200" i="1" dirty="0">
                <a:solidFill>
                  <a:srgbClr val="C00000"/>
                </a:solidFill>
                <a:latin typeface="Times New Roman" pitchFamily="18" charset="0"/>
                <a:cs typeface="Times New Roman" pitchFamily="18" charset="0"/>
              </a:rPr>
              <a:t>Внимание! Черновики не проверяются и записи в них не учитываются!</a:t>
            </a:r>
            <a:endParaRPr lang="ru-RU" sz="2200" dirty="0">
              <a:solidFill>
                <a:srgbClr val="C00000"/>
              </a:solidFill>
              <a:latin typeface="Times New Roman" pitchFamily="18" charset="0"/>
              <a:cs typeface="Times New Roman" pitchFamily="18" charset="0"/>
            </a:endParaRPr>
          </a:p>
          <a:p>
            <a:pPr eaLnBrk="1" fontAlgn="auto" hangingPunct="1">
              <a:buFont typeface="Wingdings" pitchFamily="2" charset="2"/>
              <a:buChar char="q"/>
              <a:defRPr/>
            </a:pPr>
            <a:r>
              <a:rPr lang="ru-RU" sz="2200" dirty="0">
                <a:latin typeface="Times New Roman" pitchFamily="18" charset="0"/>
                <a:cs typeface="Times New Roman" pitchFamily="18" charset="0"/>
              </a:rPr>
              <a:t>Во время проведения итогового сочинения (изложения) </a:t>
            </a:r>
            <a:r>
              <a:rPr lang="ru-RU" sz="2200" u="sng" dirty="0">
                <a:latin typeface="Times New Roman" pitchFamily="18" charset="0"/>
                <a:cs typeface="Times New Roman" pitchFamily="18" charset="0"/>
              </a:rPr>
              <a:t>на рабочем столе участника итогового сочинения (изложения)</a:t>
            </a:r>
            <a:r>
              <a:rPr lang="ru-RU" sz="2200" dirty="0">
                <a:latin typeface="Times New Roman" pitchFamily="18" charset="0"/>
                <a:cs typeface="Times New Roman" pitchFamily="18" charset="0"/>
              </a:rPr>
              <a:t>, помимо регистрационного бланка и бланков записи, могут находиться только:</a:t>
            </a:r>
          </a:p>
          <a:p>
            <a:pPr eaLnBrk="1" fontAlgn="auto" hangingPunct="1">
              <a:buFontTx/>
              <a:buChar char="-"/>
              <a:defRPr/>
            </a:pPr>
            <a:r>
              <a:rPr lang="ru-RU" sz="2200" dirty="0">
                <a:latin typeface="Times New Roman" pitchFamily="18" charset="0"/>
                <a:cs typeface="Times New Roman" pitchFamily="18" charset="0"/>
              </a:rPr>
              <a:t>ручка  (</a:t>
            </a:r>
            <a:r>
              <a:rPr lang="ru-RU" sz="2200" dirty="0" err="1">
                <a:latin typeface="Times New Roman" pitchFamily="18" charset="0"/>
                <a:cs typeface="Times New Roman" pitchFamily="18" charset="0"/>
              </a:rPr>
              <a:t>гелевая</a:t>
            </a:r>
            <a:r>
              <a:rPr lang="ru-RU" sz="2200" dirty="0">
                <a:latin typeface="Times New Roman" pitchFamily="18" charset="0"/>
                <a:cs typeface="Times New Roman" pitchFamily="18" charset="0"/>
              </a:rPr>
              <a:t>, капиллярная или перьевая  с чернилами черного цвета);</a:t>
            </a:r>
          </a:p>
          <a:p>
            <a:pPr eaLnBrk="1" fontAlgn="auto" hangingPunct="1">
              <a:buFontTx/>
              <a:buChar char="-"/>
              <a:defRPr/>
            </a:pPr>
            <a:r>
              <a:rPr lang="ru-RU" sz="2200" dirty="0">
                <a:latin typeface="Times New Roman" pitchFamily="18" charset="0"/>
                <a:cs typeface="Times New Roman" pitchFamily="18" charset="0"/>
              </a:rPr>
              <a:t>документ, удостоверяющий личность;</a:t>
            </a:r>
          </a:p>
          <a:p>
            <a:pPr eaLnBrk="1" fontAlgn="auto" hangingPunct="1">
              <a:buFontTx/>
              <a:buChar char="-"/>
              <a:defRPr/>
            </a:pPr>
            <a:r>
              <a:rPr lang="ru-RU" sz="2200" dirty="0">
                <a:latin typeface="Times New Roman" pitchFamily="18" charset="0"/>
                <a:cs typeface="Times New Roman" pitchFamily="18" charset="0"/>
              </a:rPr>
              <a:t>при необходимости лекарства и питание;</a:t>
            </a:r>
          </a:p>
          <a:p>
            <a:pPr eaLnBrk="1" fontAlgn="auto" hangingPunct="1">
              <a:buFontTx/>
              <a:buChar char="-"/>
              <a:defRPr/>
            </a:pPr>
            <a:r>
              <a:rPr lang="ru-RU" sz="2200" dirty="0">
                <a:latin typeface="Times New Roman" pitchFamily="18" charset="0"/>
                <a:cs typeface="Times New Roman" pitchFamily="18" charset="0"/>
              </a:rPr>
              <a:t>орфографический словарь, выданный членами комиссии образовательной организации по проведению итогового сочинения (для написания изложения выдается также толковый словарь).</a:t>
            </a:r>
          </a:p>
          <a:p>
            <a:pPr eaLnBrk="1" fontAlgn="auto" hangingPunct="1">
              <a:buFont typeface="Wingdings" pitchFamily="2" charset="2"/>
              <a:buChar char="q"/>
              <a:defRPr/>
            </a:pPr>
            <a:r>
              <a:rPr lang="ru-RU" sz="2200" dirty="0">
                <a:latin typeface="Times New Roman" pitchFamily="18" charset="0"/>
                <a:cs typeface="Times New Roman" pitchFamily="18" charset="0"/>
              </a:rPr>
              <a:t>Участники итогового сочинения (изложения), завершившие выполнение итогового сочинения (изложения)  до объявления об окончании итогового сочинения (изложения), имеют право сдать бланки и покинуть учебный кабинет.</a:t>
            </a:r>
          </a:p>
          <a:p>
            <a:pPr eaLnBrk="1" fontAlgn="auto" hangingPunct="1">
              <a:buFont typeface="Wingdings" pitchFamily="2" charset="2"/>
              <a:buChar char="q"/>
              <a:defRPr/>
            </a:pPr>
            <a:endParaRPr lang="ru-RU" sz="2200" dirty="0">
              <a:latin typeface="Times New Roman" pitchFamily="18" charset="0"/>
              <a:cs typeface="Times New Roman" pitchFamily="18" charset="0"/>
            </a:endParaRPr>
          </a:p>
          <a:p>
            <a:pPr eaLnBrk="1" fontAlgn="auto" hangingPunct="1">
              <a:buFont typeface="Wingdings" pitchFamily="2" charset="2"/>
              <a:buChar char="q"/>
              <a:defRPr/>
            </a:pPr>
            <a:endParaRPr lang="ru-RU" dirty="0"/>
          </a:p>
        </p:txBody>
      </p:sp>
      <p:pic>
        <p:nvPicPr>
          <p:cNvPr id="4" name="Picture 2" descr="C:\Users\User\Desktop\84b0de5b560e2602f78c61faf379d14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0064"/>
            <a:ext cx="2170104" cy="792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cove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51720" y="0"/>
            <a:ext cx="6696993" cy="765175"/>
          </a:xfrm>
        </p:spPr>
        <p:txBody>
          <a:bodyPr/>
          <a:lstStyle/>
          <a:p>
            <a:pPr algn="ctr" eaLnBrk="1" fontAlgn="auto" hangingPunct="1">
              <a:spcAft>
                <a:spcPts val="0"/>
              </a:spcAft>
              <a:defRPr/>
            </a:pPr>
            <a:r>
              <a:rPr lang="ru-RU" sz="3200" b="1" dirty="0">
                <a:latin typeface="Times New Roman" pitchFamily="18" charset="0"/>
                <a:cs typeface="Times New Roman" pitchFamily="18" charset="0"/>
              </a:rPr>
              <a:t>Разрешается пользоваться</a:t>
            </a:r>
            <a:endParaRPr lang="ru-RU" dirty="0"/>
          </a:p>
        </p:txBody>
      </p:sp>
      <p:sp>
        <p:nvSpPr>
          <p:cNvPr id="3" name="Объект 2"/>
          <p:cNvSpPr>
            <a:spLocks noGrp="1"/>
          </p:cNvSpPr>
          <p:nvPr>
            <p:ph idx="1"/>
          </p:nvPr>
        </p:nvSpPr>
        <p:spPr>
          <a:xfrm>
            <a:off x="179388" y="908050"/>
            <a:ext cx="8713787" cy="5689600"/>
          </a:xfrm>
        </p:spPr>
        <p:txBody>
          <a:bodyPr rtlCol="0">
            <a:normAutofit/>
          </a:bodyPr>
          <a:lstStyle/>
          <a:p>
            <a:pPr eaLnBrk="1" fontAlgn="auto" hangingPunct="1">
              <a:buFont typeface="Wingdings" pitchFamily="2" charset="2"/>
              <a:buChar char="q"/>
              <a:defRPr/>
            </a:pPr>
            <a:r>
              <a:rPr lang="ru-RU" sz="3600" b="0" dirty="0">
                <a:latin typeface="Times New Roman" pitchFamily="18" charset="0"/>
                <a:cs typeface="Times New Roman" pitchFamily="18" charset="0"/>
              </a:rPr>
              <a:t> </a:t>
            </a:r>
            <a:r>
              <a:rPr lang="ru-RU" sz="3600" b="0" u="sng" dirty="0">
                <a:latin typeface="Times New Roman" pitchFamily="18" charset="0"/>
                <a:cs typeface="Times New Roman" pitchFamily="18" charset="0"/>
              </a:rPr>
              <a:t>Участнику итогового сочинения </a:t>
            </a:r>
            <a:r>
              <a:rPr lang="ru-RU" sz="3600" b="0" dirty="0">
                <a:latin typeface="Times New Roman" pitchFamily="18" charset="0"/>
                <a:cs typeface="Times New Roman" pitchFamily="18" charset="0"/>
              </a:rPr>
              <a:t>разрешается пользоваться орфографическим словарем, выданным членами комиссии.</a:t>
            </a:r>
          </a:p>
          <a:p>
            <a:pPr eaLnBrk="1" fontAlgn="auto" hangingPunct="1">
              <a:buFont typeface="Wingdings" pitchFamily="2" charset="2"/>
              <a:buChar char="q"/>
              <a:defRPr/>
            </a:pPr>
            <a:r>
              <a:rPr lang="ru-RU" sz="3600" b="0" dirty="0">
                <a:latin typeface="Times New Roman" pitchFamily="18" charset="0"/>
                <a:cs typeface="Times New Roman" pitchFamily="18" charset="0"/>
              </a:rPr>
              <a:t> </a:t>
            </a:r>
            <a:r>
              <a:rPr lang="ru-RU" sz="3600" b="0" u="sng" dirty="0">
                <a:latin typeface="Times New Roman" pitchFamily="18" charset="0"/>
                <a:cs typeface="Times New Roman" pitchFamily="18" charset="0"/>
              </a:rPr>
              <a:t>Участнику итогового изложения </a:t>
            </a:r>
            <a:r>
              <a:rPr lang="ru-RU" sz="3600" b="0" dirty="0">
                <a:latin typeface="Times New Roman" pitchFamily="18" charset="0"/>
                <a:cs typeface="Times New Roman" pitchFamily="18" charset="0"/>
              </a:rPr>
              <a:t>разрешается пользоваться орфографическим и толковым словарями, выданными членами комиссии.</a:t>
            </a:r>
          </a:p>
          <a:p>
            <a:pPr marL="0" indent="0" eaLnBrk="1" fontAlgn="auto" hangingPunct="1">
              <a:buFont typeface="Arial" pitchFamily="34" charset="0"/>
              <a:buNone/>
              <a:defRPr/>
            </a:pPr>
            <a:endParaRPr lang="ru-RU" dirty="0"/>
          </a:p>
        </p:txBody>
      </p:sp>
      <p:pic>
        <p:nvPicPr>
          <p:cNvPr id="4" name="Picture 2" descr="C:\Users\User\Desktop\84b0de5b560e2602f78c61faf379d14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0064"/>
            <a:ext cx="2170104" cy="792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cove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0825" y="1628775"/>
            <a:ext cx="8569325" cy="4968875"/>
          </a:xfrm>
        </p:spPr>
        <p:txBody>
          <a:bodyPr rtlCol="0">
            <a:normAutofit/>
          </a:bodyPr>
          <a:lstStyle/>
          <a:p>
            <a:pPr eaLnBrk="1" fontAlgn="auto" hangingPunct="1">
              <a:buFont typeface="Wingdings" pitchFamily="2" charset="2"/>
              <a:buChar char="q"/>
              <a:defRPr/>
            </a:pPr>
            <a:r>
              <a:rPr lang="ru-RU" sz="3200" b="0" dirty="0">
                <a:latin typeface="Times New Roman" pitchFamily="18" charset="0"/>
                <a:cs typeface="Times New Roman" pitchFamily="18" charset="0"/>
              </a:rPr>
              <a:t>Запрещается пользоваться текстами литературного материала (художественными произведениями, дневниками, мемуарами, публицистикой).</a:t>
            </a:r>
          </a:p>
          <a:p>
            <a:pPr eaLnBrk="1" fontAlgn="auto" hangingPunct="1">
              <a:buFont typeface="Wingdings" pitchFamily="2" charset="2"/>
              <a:buChar char="q"/>
              <a:defRPr/>
            </a:pPr>
            <a:r>
              <a:rPr lang="ru-RU" sz="3200" b="0" dirty="0">
                <a:latin typeface="Times New Roman" pitchFamily="18" charset="0"/>
                <a:cs typeface="Times New Roman" pitchFamily="18" charset="0"/>
              </a:rPr>
              <a:t>Не разрешается пользоваться любыми вспомогательными материалами (учебниками, пособиями, методическими разработками и т.п.), использовать мобильный телефон и другие средства связи. </a:t>
            </a:r>
          </a:p>
          <a:p>
            <a:pPr marL="0" indent="0" eaLnBrk="1" fontAlgn="auto" hangingPunct="1">
              <a:buFont typeface="Arial" pitchFamily="34" charset="0"/>
              <a:buNone/>
              <a:defRPr/>
            </a:pPr>
            <a:endParaRPr lang="ru-RU" dirty="0"/>
          </a:p>
        </p:txBody>
      </p:sp>
      <p:sp>
        <p:nvSpPr>
          <p:cNvPr id="4" name="Заголовок 1"/>
          <p:cNvSpPr>
            <a:spLocks noGrp="1"/>
          </p:cNvSpPr>
          <p:nvPr>
            <p:ph type="title"/>
          </p:nvPr>
        </p:nvSpPr>
        <p:spPr>
          <a:xfrm>
            <a:off x="1979712" y="152400"/>
            <a:ext cx="6769001" cy="1189038"/>
          </a:xfrm>
        </p:spPr>
        <p:txBody>
          <a:bodyPr>
            <a:noAutofit/>
          </a:bodyPr>
          <a:lstStyle/>
          <a:p>
            <a:pPr algn="ctr" eaLnBrk="1" fontAlgn="auto" hangingPunct="1">
              <a:spcAft>
                <a:spcPts val="0"/>
              </a:spcAft>
              <a:defRPr/>
            </a:pPr>
            <a:r>
              <a:rPr lang="ru-RU" sz="2400" b="1" dirty="0">
                <a:latin typeface="Times New Roman" pitchFamily="18" charset="0"/>
                <a:cs typeface="Times New Roman" pitchFamily="18" charset="0"/>
              </a:rPr>
              <a:t>Запрещается пользоваться во время проведения итогового сочинения (изложения)</a:t>
            </a:r>
            <a:endParaRPr lang="ru-RU" sz="2400" dirty="0"/>
          </a:p>
        </p:txBody>
      </p:sp>
      <p:pic>
        <p:nvPicPr>
          <p:cNvPr id="5" name="Picture 2" descr="C:\Users\User\Desktop\84b0de5b560e2602f78c61faf379d14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30064"/>
            <a:ext cx="2170104" cy="79208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cove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Главная">
  <a:themeElements>
    <a:clrScheme name="Главная">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Главная">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Главная">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blipFill rotWithShape="1">
          <a:blip xmlns:r="http://schemas.openxmlformats.org/officeDocument/2006/relationships" r:embed="rId1">
            <a:duotone>
              <a:schemeClr val="phClr">
                <a:tint val="96000"/>
              </a:schemeClr>
              <a:schemeClr val="phClr">
                <a:shade val="94000"/>
              </a:schemeClr>
            </a:duotone>
          </a:blip>
          <a:tile tx="0" ty="0" sx="100000" sy="100000" flip="none" algn="tl"/>
        </a:blipFill>
        <a:gradFill rotWithShape="1">
          <a:gsLst>
            <a:gs pos="0">
              <a:schemeClr val="phClr">
                <a:tint val="84000"/>
                <a:satMod val="110000"/>
              </a:schemeClr>
            </a:gs>
            <a:gs pos="44000">
              <a:schemeClr val="phClr">
                <a:tint val="93000"/>
                <a:satMod val="115000"/>
              </a:schemeClr>
            </a:gs>
            <a:gs pos="100000">
              <a:schemeClr val="phClr">
                <a:tint val="100000"/>
                <a:shade val="59000"/>
                <a:satMod val="120000"/>
              </a:schemeClr>
            </a:gs>
          </a:gsLst>
          <a:path path="circle">
            <a:fillToRect l="40000" t="60000" r="60000" b="4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Essential</Template>
  <TotalTime>667</TotalTime>
  <Words>2063</Words>
  <Application>Microsoft Office PowerPoint</Application>
  <PresentationFormat>Экран (4:3)</PresentationFormat>
  <Paragraphs>191</Paragraphs>
  <Slides>38</Slides>
  <Notes>1</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38</vt:i4>
      </vt:variant>
    </vt:vector>
  </HeadingPairs>
  <TitlesOfParts>
    <vt:vector size="44" baseType="lpstr">
      <vt:lpstr>Arial</vt:lpstr>
      <vt:lpstr>Arial Black</vt:lpstr>
      <vt:lpstr>Calibri</vt:lpstr>
      <vt:lpstr>Times New Roman</vt:lpstr>
      <vt:lpstr>Wingdings</vt:lpstr>
      <vt:lpstr>Главная</vt:lpstr>
      <vt:lpstr>Подготовка  в 2022 - 2023 году</vt:lpstr>
      <vt:lpstr>        Общие положения</vt:lpstr>
      <vt:lpstr>Сроки проведения итогового сочинения (изложения) в 2018-2019 учебном году </vt:lpstr>
      <vt:lpstr>Презентация PowerPoint</vt:lpstr>
      <vt:lpstr>Доставка тем итогового сочинения (текстов изложения):</vt:lpstr>
      <vt:lpstr>Продолжительность итогового сочинения (изложения)</vt:lpstr>
      <vt:lpstr>Проведение итогового сочинения (изложения) </vt:lpstr>
      <vt:lpstr>Разрешается пользоваться</vt:lpstr>
      <vt:lpstr>Запрещается пользоваться во время проведения итогового сочинения (изложения)</vt:lpstr>
      <vt:lpstr>Лица, привлекаемые к проведению итогового сочинения (изложения):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Правила заполнения бланка регистрации и бланков записи участников итогового сочинения (ИЗЛОЖЕНИЯ) </vt:lpstr>
      <vt:lpstr>Презентация PowerPoint</vt:lpstr>
      <vt:lpstr>Категорически запрещается! </vt:lpstr>
      <vt:lpstr>Заполнение бланка регистрации </vt:lpstr>
      <vt:lpstr>Презентация PowerPoint</vt:lpstr>
      <vt:lpstr>Презентация PowerPoint</vt:lpstr>
      <vt:lpstr>Презентация PowerPoint</vt:lpstr>
      <vt:lpstr>Заполнение поля «Требование к сочинению (изложения)» </vt:lpstr>
      <vt:lpstr>Заполнение поля «Результаты оценивания сочинения (изложения)» </vt:lpstr>
      <vt:lpstr>Категорически запрещается! </vt:lpstr>
      <vt:lpstr>Заполнение бланка записи </vt:lpstr>
      <vt:lpstr>Критерии оценивания итогового сочинения (изложения)</vt:lpstr>
      <vt:lpstr>Критерии оценивания итогового сочинения (изложения)</vt:lpstr>
      <vt:lpstr> ФОРМЫ ИС (ИИ) Правила заполнения </vt:lpstr>
      <vt:lpstr>Для организаторов (Формы ИС)</vt:lpstr>
      <vt:lpstr>Презентация PowerPoint</vt:lpstr>
      <vt:lpstr>Образец Заполнения Формы ИС-04</vt:lpstr>
      <vt:lpstr>Образец Заполнения Формы ИС-05 Ведомость проведения итогового сочинения (изложения) в аудитории</vt:lpstr>
      <vt:lpstr>Образец Заполнения Формы ИС-06 протокол проверки итогового сочинения (изложения)</vt:lpstr>
      <vt:lpstr>Образец Заполнения Формы ИС-07 ведомость коррекции персональных данных участников Итогового сочинения (Изложения)</vt:lpstr>
      <vt:lpstr>Образец Заполнения Формы ИС-08, ИС-09</vt:lpstr>
    </vt:vector>
  </TitlesOfParts>
  <Company>Home</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Подготовка  к итоговому сочинению (изложению) 3.12.2014</dc:title>
  <dc:creator>Admin</dc:creator>
  <cp:lastModifiedBy>Блинковская Елена Александровна</cp:lastModifiedBy>
  <cp:revision>68</cp:revision>
  <dcterms:created xsi:type="dcterms:W3CDTF">2014-11-25T01:43:21Z</dcterms:created>
  <dcterms:modified xsi:type="dcterms:W3CDTF">2023-04-27T02:20:02Z</dcterms:modified>
</cp:coreProperties>
</file>